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59" r:id="rId3"/>
  </p:sldIdLst>
  <p:sldSz cx="6858000" cy="9906000" type="A4"/>
  <p:notesSz cx="6858000" cy="9945688"/>
  <p:defaultTextStyle>
    <a:defPPr>
      <a:defRPr lang="en-US"/>
    </a:defPPr>
    <a:lvl1pPr marL="0" algn="l" defTabSz="1072866" rtl="0" eaLnBrk="1" latinLnBrk="0" hangingPunct="1">
      <a:defRPr sz="2112" kern="1200">
        <a:solidFill>
          <a:schemeClr val="tx1"/>
        </a:solidFill>
        <a:latin typeface="+mn-lt"/>
        <a:ea typeface="+mn-ea"/>
        <a:cs typeface="+mn-cs"/>
      </a:defRPr>
    </a:lvl1pPr>
    <a:lvl2pPr marL="536433" algn="l" defTabSz="1072866" rtl="0" eaLnBrk="1" latinLnBrk="0" hangingPunct="1">
      <a:defRPr sz="2112" kern="1200">
        <a:solidFill>
          <a:schemeClr val="tx1"/>
        </a:solidFill>
        <a:latin typeface="+mn-lt"/>
        <a:ea typeface="+mn-ea"/>
        <a:cs typeface="+mn-cs"/>
      </a:defRPr>
    </a:lvl2pPr>
    <a:lvl3pPr marL="1072866" algn="l" defTabSz="1072866" rtl="0" eaLnBrk="1" latinLnBrk="0" hangingPunct="1">
      <a:defRPr sz="2112" kern="1200">
        <a:solidFill>
          <a:schemeClr val="tx1"/>
        </a:solidFill>
        <a:latin typeface="+mn-lt"/>
        <a:ea typeface="+mn-ea"/>
        <a:cs typeface="+mn-cs"/>
      </a:defRPr>
    </a:lvl3pPr>
    <a:lvl4pPr marL="1609298" algn="l" defTabSz="1072866" rtl="0" eaLnBrk="1" latinLnBrk="0" hangingPunct="1">
      <a:defRPr sz="2112" kern="1200">
        <a:solidFill>
          <a:schemeClr val="tx1"/>
        </a:solidFill>
        <a:latin typeface="+mn-lt"/>
        <a:ea typeface="+mn-ea"/>
        <a:cs typeface="+mn-cs"/>
      </a:defRPr>
    </a:lvl4pPr>
    <a:lvl5pPr marL="2145731" algn="l" defTabSz="1072866" rtl="0" eaLnBrk="1" latinLnBrk="0" hangingPunct="1">
      <a:defRPr sz="2112" kern="1200">
        <a:solidFill>
          <a:schemeClr val="tx1"/>
        </a:solidFill>
        <a:latin typeface="+mn-lt"/>
        <a:ea typeface="+mn-ea"/>
        <a:cs typeface="+mn-cs"/>
      </a:defRPr>
    </a:lvl5pPr>
    <a:lvl6pPr marL="2682164" algn="l" defTabSz="1072866" rtl="0" eaLnBrk="1" latinLnBrk="0" hangingPunct="1">
      <a:defRPr sz="2112" kern="1200">
        <a:solidFill>
          <a:schemeClr val="tx1"/>
        </a:solidFill>
        <a:latin typeface="+mn-lt"/>
        <a:ea typeface="+mn-ea"/>
        <a:cs typeface="+mn-cs"/>
      </a:defRPr>
    </a:lvl6pPr>
    <a:lvl7pPr marL="3218597" algn="l" defTabSz="1072866" rtl="0" eaLnBrk="1" latinLnBrk="0" hangingPunct="1">
      <a:defRPr sz="2112" kern="1200">
        <a:solidFill>
          <a:schemeClr val="tx1"/>
        </a:solidFill>
        <a:latin typeface="+mn-lt"/>
        <a:ea typeface="+mn-ea"/>
        <a:cs typeface="+mn-cs"/>
      </a:defRPr>
    </a:lvl7pPr>
    <a:lvl8pPr marL="3755029" algn="l" defTabSz="1072866" rtl="0" eaLnBrk="1" latinLnBrk="0" hangingPunct="1">
      <a:defRPr sz="2112" kern="1200">
        <a:solidFill>
          <a:schemeClr val="tx1"/>
        </a:solidFill>
        <a:latin typeface="+mn-lt"/>
        <a:ea typeface="+mn-ea"/>
        <a:cs typeface="+mn-cs"/>
      </a:defRPr>
    </a:lvl8pPr>
    <a:lvl9pPr marL="4291462" algn="l" defTabSz="1072866" rtl="0" eaLnBrk="1" latinLnBrk="0" hangingPunct="1">
      <a:defRPr sz="2112"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81" userDrawn="1">
          <p15:clr>
            <a:srgbClr val="A4A3A4"/>
          </p15:clr>
        </p15:guide>
        <p15:guide id="2" orient="horz" pos="1593" userDrawn="1">
          <p15:clr>
            <a:srgbClr val="A4A3A4"/>
          </p15:clr>
        </p15:guide>
        <p15:guide id="3" pos="149" userDrawn="1">
          <p15:clr>
            <a:srgbClr val="A4A3A4"/>
          </p15:clr>
        </p15:guide>
        <p15:guide id="4" pos="4171" userDrawn="1">
          <p15:clr>
            <a:srgbClr val="A4A3A4"/>
          </p15:clr>
        </p15:guide>
      </p15:sldGuideLst>
    </p:ext>
    <p:ext uri="{2D200454-40CA-4A62-9FC3-DE9A4176ACB9}">
      <p15:notesGuideLst xmlns:p15="http://schemas.microsoft.com/office/powerpoint/2012/main" xmlns="">
        <p15:guide id="1" orient="horz" pos="3102" userDrawn="1">
          <p15:clr>
            <a:srgbClr val="A4A3A4"/>
          </p15:clr>
        </p15:guide>
        <p15:guide id="2" pos="2116" userDrawn="1">
          <p15:clr>
            <a:srgbClr val="A4A3A4"/>
          </p15:clr>
        </p15:guide>
        <p15:guide id="3" orient="horz" pos="3127" userDrawn="1">
          <p15:clr>
            <a:srgbClr val="A4A3A4"/>
          </p15:clr>
        </p15:guide>
        <p15:guide id="4" pos="2141" userDrawn="1">
          <p15:clr>
            <a:srgbClr val="A4A3A4"/>
          </p15:clr>
        </p15:guide>
        <p15:guide id="5" orient="horz" pos="3108">
          <p15:clr>
            <a:srgbClr val="A4A3A4"/>
          </p15:clr>
        </p15:guide>
        <p15:guide id="6" orient="horz" pos="3133">
          <p15:clr>
            <a:srgbClr val="A4A3A4"/>
          </p15:clr>
        </p15:guide>
        <p15:guide id="7" pos="2135">
          <p15:clr>
            <a:srgbClr val="A4A3A4"/>
          </p15:clr>
        </p15:guide>
        <p15:guide id="8"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782" autoAdjust="0"/>
  </p:normalViewPr>
  <p:slideViewPr>
    <p:cSldViewPr snapToGrid="0" snapToObjects="1">
      <p:cViewPr>
        <p:scale>
          <a:sx n="98" d="100"/>
          <a:sy n="98" d="100"/>
        </p:scale>
        <p:origin x="-1230" y="0"/>
      </p:cViewPr>
      <p:guideLst>
        <p:guide orient="horz" pos="5181"/>
        <p:guide orient="horz" pos="1593"/>
        <p:guide pos="149"/>
        <p:guide pos="4171"/>
      </p:guideLst>
    </p:cSldViewPr>
  </p:slideViewPr>
  <p:notesTextViewPr>
    <p:cViewPr>
      <p:scale>
        <a:sx n="1" d="1"/>
        <a:sy n="1" d="1"/>
      </p:scale>
      <p:origin x="0" y="0"/>
    </p:cViewPr>
  </p:notesTextViewPr>
  <p:notesViewPr>
    <p:cSldViewPr snapToGrid="0" snapToObjects="1">
      <p:cViewPr varScale="1">
        <p:scale>
          <a:sx n="95" d="100"/>
          <a:sy n="95" d="100"/>
        </p:scale>
        <p:origin x="-3630" y="-108"/>
      </p:cViewPr>
      <p:guideLst>
        <p:guide orient="horz" pos="3102"/>
        <p:guide orient="horz" pos="3127"/>
        <p:guide orient="horz" pos="3108"/>
        <p:guide orient="horz" pos="3133"/>
        <p:guide pos="2116"/>
        <p:guide pos="2141"/>
        <p:guide pos="2135"/>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9108759"/>
            <a:ext cx="800021" cy="72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1" y="1"/>
            <a:ext cx="2971801" cy="234938"/>
          </a:xfrm>
          <a:prstGeom prst="rect">
            <a:avLst/>
          </a:prstGeom>
        </p:spPr>
        <p:txBody>
          <a:bodyPr vert="horz" lIns="218597" tIns="46269" rIns="182163" bIns="46269" rtlCol="0"/>
          <a:lstStyle>
            <a:lvl1pPr algn="l">
              <a:defRPr sz="1200"/>
            </a:lvl1pPr>
          </a:lstStyle>
          <a:p>
            <a:endParaRPr lang="en-GB" sz="900" dirty="0"/>
          </a:p>
        </p:txBody>
      </p:sp>
      <p:sp>
        <p:nvSpPr>
          <p:cNvPr id="3" name="Date Placeholder 2"/>
          <p:cNvSpPr>
            <a:spLocks noGrp="1"/>
          </p:cNvSpPr>
          <p:nvPr>
            <p:ph type="dt" sz="quarter" idx="1"/>
          </p:nvPr>
        </p:nvSpPr>
        <p:spPr>
          <a:xfrm>
            <a:off x="3884614" y="1"/>
            <a:ext cx="2971801" cy="234938"/>
          </a:xfrm>
          <a:prstGeom prst="rect">
            <a:avLst/>
          </a:prstGeom>
        </p:spPr>
        <p:txBody>
          <a:bodyPr vert="horz" lIns="218597" tIns="46269" rIns="182163" bIns="46269" rtlCol="0"/>
          <a:lstStyle>
            <a:lvl1pPr algn="r">
              <a:defRPr sz="1200"/>
            </a:lvl1pPr>
          </a:lstStyle>
          <a:p>
            <a:fld id="{FD51D3D3-FD18-4681-9F4D-FACA76A9F716}" type="datetimeFigureOut">
              <a:rPr lang="en-GB" sz="900"/>
              <a:t>11/12/2019</a:t>
            </a:fld>
            <a:endParaRPr lang="en-GB" sz="900"/>
          </a:p>
        </p:txBody>
      </p:sp>
      <p:sp>
        <p:nvSpPr>
          <p:cNvPr id="4" name="Footer Placeholder 3"/>
          <p:cNvSpPr>
            <a:spLocks noGrp="1"/>
          </p:cNvSpPr>
          <p:nvPr>
            <p:ph type="ftr" sz="quarter" idx="2"/>
          </p:nvPr>
        </p:nvSpPr>
        <p:spPr>
          <a:xfrm>
            <a:off x="1" y="227748"/>
            <a:ext cx="2971801" cy="234938"/>
          </a:xfrm>
          <a:prstGeom prst="rect">
            <a:avLst/>
          </a:prstGeom>
        </p:spPr>
        <p:txBody>
          <a:bodyPr vert="horz" lIns="218597" tIns="46269" rIns="182163" bIns="46269" rtlCol="0" anchor="b"/>
          <a:lstStyle>
            <a:lvl1pPr algn="l">
              <a:defRPr sz="1200"/>
            </a:lvl1pPr>
          </a:lstStyle>
          <a:p>
            <a:endParaRPr lang="en-GB" sz="900"/>
          </a:p>
        </p:txBody>
      </p:sp>
      <p:sp>
        <p:nvSpPr>
          <p:cNvPr id="5" name="Slide Number Placeholder 4"/>
          <p:cNvSpPr>
            <a:spLocks noGrp="1"/>
          </p:cNvSpPr>
          <p:nvPr>
            <p:ph type="sldNum" sz="quarter" idx="3"/>
          </p:nvPr>
        </p:nvSpPr>
        <p:spPr>
          <a:xfrm>
            <a:off x="3884614" y="227748"/>
            <a:ext cx="2971801" cy="234938"/>
          </a:xfrm>
          <a:prstGeom prst="rect">
            <a:avLst/>
          </a:prstGeom>
        </p:spPr>
        <p:txBody>
          <a:bodyPr vert="horz" lIns="218597" tIns="46269" rIns="182163" bIns="46269" rtlCol="0" anchor="b"/>
          <a:lstStyle>
            <a:lvl1pPr algn="r">
              <a:defRPr sz="1200"/>
            </a:lvl1pPr>
          </a:lstStyle>
          <a:p>
            <a:fld id="{4E4F0B25-6B6C-417F-8A5F-3AB6073F7C55}" type="slidenum">
              <a:rPr lang="en-GB" sz="900"/>
              <a:t>‹#›</a:t>
            </a:fld>
            <a:endParaRPr lang="en-GB" sz="900"/>
          </a:p>
        </p:txBody>
      </p:sp>
    </p:spTree>
    <p:extLst>
      <p:ext uri="{BB962C8B-B14F-4D97-AF65-F5344CB8AC3E}">
        <p14:creationId xmlns:p14="http://schemas.microsoft.com/office/powerpoint/2010/main" val="165986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1" cy="233255"/>
          </a:xfrm>
          <a:prstGeom prst="rect">
            <a:avLst/>
          </a:prstGeom>
        </p:spPr>
        <p:txBody>
          <a:bodyPr vert="horz" lIns="218597" tIns="46269" rIns="218597" bIns="46269" rtlCol="0"/>
          <a:lstStyle>
            <a:lvl1pPr algn="l">
              <a:defRPr sz="900"/>
            </a:lvl1pPr>
          </a:lstStyle>
          <a:p>
            <a:endParaRPr lang="en-GB" dirty="0"/>
          </a:p>
        </p:txBody>
      </p:sp>
      <p:sp>
        <p:nvSpPr>
          <p:cNvPr id="3" name="Date Placeholder 2"/>
          <p:cNvSpPr>
            <a:spLocks noGrp="1"/>
          </p:cNvSpPr>
          <p:nvPr>
            <p:ph type="dt" idx="1"/>
          </p:nvPr>
        </p:nvSpPr>
        <p:spPr>
          <a:xfrm>
            <a:off x="3884614" y="1"/>
            <a:ext cx="2971801" cy="233255"/>
          </a:xfrm>
          <a:prstGeom prst="rect">
            <a:avLst/>
          </a:prstGeom>
        </p:spPr>
        <p:txBody>
          <a:bodyPr vert="horz" lIns="218597" tIns="46269" rIns="218597" bIns="46269" rtlCol="0"/>
          <a:lstStyle>
            <a:lvl1pPr algn="r">
              <a:defRPr sz="900"/>
            </a:lvl1pPr>
          </a:lstStyle>
          <a:p>
            <a:fld id="{6B8772CB-E7B8-41C1-95DC-B7BED37C05AE}" type="datetimeFigureOut">
              <a:rPr lang="en-GB" smtClean="0"/>
              <a:pPr/>
              <a:t>11/12/2019</a:t>
            </a:fld>
            <a:endParaRPr lang="en-GB" dirty="0"/>
          </a:p>
        </p:txBody>
      </p:sp>
      <p:sp>
        <p:nvSpPr>
          <p:cNvPr id="4" name="Slide Image Placeholder 3"/>
          <p:cNvSpPr>
            <a:spLocks noGrp="1" noRot="1" noChangeAspect="1"/>
          </p:cNvSpPr>
          <p:nvPr>
            <p:ph type="sldImg" idx="2"/>
          </p:nvPr>
        </p:nvSpPr>
        <p:spPr>
          <a:xfrm>
            <a:off x="2138363" y="746125"/>
            <a:ext cx="2581275" cy="3730625"/>
          </a:xfrm>
          <a:prstGeom prst="rect">
            <a:avLst/>
          </a:prstGeom>
          <a:noFill/>
          <a:ln w="12700">
            <a:solidFill>
              <a:prstClr val="black"/>
            </a:solidFill>
          </a:ln>
        </p:spPr>
        <p:txBody>
          <a:bodyPr vert="horz" lIns="92538" tIns="46269" rIns="92538" bIns="46269" rtlCol="0" anchor="ctr"/>
          <a:lstStyle/>
          <a:p>
            <a:endParaRPr lang="en-GB"/>
          </a:p>
        </p:txBody>
      </p:sp>
      <p:sp>
        <p:nvSpPr>
          <p:cNvPr id="5" name="Notes Placeholder 4"/>
          <p:cNvSpPr>
            <a:spLocks noGrp="1"/>
          </p:cNvSpPr>
          <p:nvPr>
            <p:ph type="body" sz="quarter" idx="3"/>
          </p:nvPr>
        </p:nvSpPr>
        <p:spPr>
          <a:xfrm>
            <a:off x="381001" y="4724202"/>
            <a:ext cx="6096000" cy="4281565"/>
          </a:xfrm>
          <a:prstGeom prst="rect">
            <a:avLst/>
          </a:prstGeom>
        </p:spPr>
        <p:txBody>
          <a:bodyPr vert="horz" lIns="92538" tIns="46269" rIns="92538" bIns="462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236628"/>
            <a:ext cx="2971801" cy="233255"/>
          </a:xfrm>
          <a:prstGeom prst="rect">
            <a:avLst/>
          </a:prstGeom>
        </p:spPr>
        <p:txBody>
          <a:bodyPr vert="horz" lIns="218597" tIns="46269" rIns="218597" bIns="46269" rtlCol="0" anchor="b"/>
          <a:lstStyle>
            <a:lvl1pPr algn="l">
              <a:defRPr sz="900"/>
            </a:lvl1pPr>
          </a:lstStyle>
          <a:p>
            <a:endParaRPr lang="en-GB"/>
          </a:p>
        </p:txBody>
      </p:sp>
      <p:sp>
        <p:nvSpPr>
          <p:cNvPr id="7" name="Slide Number Placeholder 6"/>
          <p:cNvSpPr>
            <a:spLocks noGrp="1"/>
          </p:cNvSpPr>
          <p:nvPr>
            <p:ph type="sldNum" sz="quarter" idx="5"/>
          </p:nvPr>
        </p:nvSpPr>
        <p:spPr>
          <a:xfrm>
            <a:off x="3884614" y="236628"/>
            <a:ext cx="2971801" cy="233255"/>
          </a:xfrm>
          <a:prstGeom prst="rect">
            <a:avLst/>
          </a:prstGeom>
        </p:spPr>
        <p:txBody>
          <a:bodyPr vert="horz" lIns="218597" tIns="46269" rIns="218597" bIns="46269" rtlCol="0" anchor="b"/>
          <a:lstStyle>
            <a:lvl1pPr algn="r">
              <a:defRPr sz="900"/>
            </a:lvl1pPr>
          </a:lstStyle>
          <a:p>
            <a:fld id="{576E89B1-B476-4C59-A1AE-E6F2A1941AB8}" type="slidenum">
              <a:rPr lang="en-GB" smtClean="0"/>
              <a:pPr/>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9108759"/>
            <a:ext cx="800021" cy="72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798259"/>
      </p:ext>
    </p:extLst>
  </p:cSld>
  <p:clrMap bg1="lt1" tx1="dk1" bg2="lt2" tx2="dk2" accent1="accent1" accent2="accent2" accent3="accent3" accent4="accent4" accent5="accent5" accent6="accent6" hlink="hlink" folHlink="folHlink"/>
  <p:notesStyle>
    <a:lvl1pPr marL="0" algn="l" defTabSz="1072866" rtl="0" eaLnBrk="1" latinLnBrk="0" hangingPunct="1">
      <a:defRPr sz="1408" kern="1200">
        <a:solidFill>
          <a:schemeClr val="tx1"/>
        </a:solidFill>
        <a:latin typeface="+mn-lt"/>
        <a:ea typeface="+mn-ea"/>
        <a:cs typeface="+mn-cs"/>
      </a:defRPr>
    </a:lvl1pPr>
    <a:lvl2pPr marL="536433" algn="l" defTabSz="1072866" rtl="0" eaLnBrk="1" latinLnBrk="0" hangingPunct="1">
      <a:defRPr sz="1408" kern="1200">
        <a:solidFill>
          <a:schemeClr val="tx1"/>
        </a:solidFill>
        <a:latin typeface="+mn-lt"/>
        <a:ea typeface="+mn-ea"/>
        <a:cs typeface="+mn-cs"/>
      </a:defRPr>
    </a:lvl2pPr>
    <a:lvl3pPr marL="1072866" algn="l" defTabSz="1072866" rtl="0" eaLnBrk="1" latinLnBrk="0" hangingPunct="1">
      <a:defRPr sz="1408" kern="1200">
        <a:solidFill>
          <a:schemeClr val="tx1"/>
        </a:solidFill>
        <a:latin typeface="+mn-lt"/>
        <a:ea typeface="+mn-ea"/>
        <a:cs typeface="+mn-cs"/>
      </a:defRPr>
    </a:lvl3pPr>
    <a:lvl4pPr marL="1609298" algn="l" defTabSz="1072866" rtl="0" eaLnBrk="1" latinLnBrk="0" hangingPunct="1">
      <a:defRPr sz="1408" kern="1200">
        <a:solidFill>
          <a:schemeClr val="tx1"/>
        </a:solidFill>
        <a:latin typeface="+mn-lt"/>
        <a:ea typeface="+mn-ea"/>
        <a:cs typeface="+mn-cs"/>
      </a:defRPr>
    </a:lvl4pPr>
    <a:lvl5pPr marL="2145731" algn="l" defTabSz="1072866" rtl="0" eaLnBrk="1" latinLnBrk="0" hangingPunct="1">
      <a:defRPr sz="1408" kern="1200">
        <a:solidFill>
          <a:schemeClr val="tx1"/>
        </a:solidFill>
        <a:latin typeface="+mn-lt"/>
        <a:ea typeface="+mn-ea"/>
        <a:cs typeface="+mn-cs"/>
      </a:defRPr>
    </a:lvl5pPr>
    <a:lvl6pPr marL="2682164" algn="l" defTabSz="1072866" rtl="0" eaLnBrk="1" latinLnBrk="0" hangingPunct="1">
      <a:defRPr sz="1408" kern="1200">
        <a:solidFill>
          <a:schemeClr val="tx1"/>
        </a:solidFill>
        <a:latin typeface="+mn-lt"/>
        <a:ea typeface="+mn-ea"/>
        <a:cs typeface="+mn-cs"/>
      </a:defRPr>
    </a:lvl6pPr>
    <a:lvl7pPr marL="3218597" algn="l" defTabSz="1072866" rtl="0" eaLnBrk="1" latinLnBrk="0" hangingPunct="1">
      <a:defRPr sz="1408" kern="1200">
        <a:solidFill>
          <a:schemeClr val="tx1"/>
        </a:solidFill>
        <a:latin typeface="+mn-lt"/>
        <a:ea typeface="+mn-ea"/>
        <a:cs typeface="+mn-cs"/>
      </a:defRPr>
    </a:lvl7pPr>
    <a:lvl8pPr marL="3755029" algn="l" defTabSz="1072866" rtl="0" eaLnBrk="1" latinLnBrk="0" hangingPunct="1">
      <a:defRPr sz="1408" kern="1200">
        <a:solidFill>
          <a:schemeClr val="tx1"/>
        </a:solidFill>
        <a:latin typeface="+mn-lt"/>
        <a:ea typeface="+mn-ea"/>
        <a:cs typeface="+mn-cs"/>
      </a:defRPr>
    </a:lvl8pPr>
    <a:lvl9pPr marL="4291462" algn="l" defTabSz="1072866" rtl="0" eaLnBrk="1" latinLnBrk="0" hangingPunct="1">
      <a:defRPr sz="14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pPr/>
              <a:t>1</a:t>
            </a:fld>
            <a:endParaRPr lang="en-GB"/>
          </a:p>
        </p:txBody>
      </p:sp>
    </p:spTree>
    <p:extLst>
      <p:ext uri="{BB962C8B-B14F-4D97-AF65-F5344CB8AC3E}">
        <p14:creationId xmlns:p14="http://schemas.microsoft.com/office/powerpoint/2010/main" val="292198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8363" y="746125"/>
            <a:ext cx="2581275" cy="3730625"/>
          </a:xfrm>
        </p:spPr>
      </p:sp>
      <p:sp>
        <p:nvSpPr>
          <p:cNvPr id="3" name="ノート プレースホルダー 2"/>
          <p:cNvSpPr>
            <a:spLocks noGrp="1"/>
          </p:cNvSpPr>
          <p:nvPr>
            <p:ph type="body" idx="1"/>
          </p:nvPr>
        </p:nvSpPr>
        <p:spPr/>
        <p:txBody>
          <a:bodyPr/>
          <a:lstStyle/>
          <a:p>
            <a:endParaRPr kumimoji="1" lang="en-GB" altLang="ja-JP"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pPr/>
              <a:t>2</a:t>
            </a:fld>
            <a:endParaRPr lang="en-GB" dirty="0"/>
          </a:p>
        </p:txBody>
      </p:sp>
    </p:spTree>
    <p:extLst>
      <p:ext uri="{BB962C8B-B14F-4D97-AF65-F5344CB8AC3E}">
        <p14:creationId xmlns:p14="http://schemas.microsoft.com/office/powerpoint/2010/main" val="164813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3600" y="2528479"/>
            <a:ext cx="2656800" cy="2949638"/>
          </a:xfrm>
        </p:spPr>
        <p:txBody>
          <a:bodyPr anchor="b"/>
          <a:lstStyle>
            <a:lvl1pPr algn="r">
              <a:lnSpc>
                <a:spcPct val="85000"/>
              </a:lnSpc>
              <a:defRPr sz="3200"/>
            </a:lvl1pPr>
          </a:lstStyle>
          <a:p>
            <a:pPr lvl="0"/>
            <a:r>
              <a:rPr lang="ja-JP" altLang="en-US" noProof="0"/>
              <a:t>マスター タイトルの書式設定</a:t>
            </a:r>
            <a:endParaRPr lang="en-GB" noProof="0" dirty="0"/>
          </a:p>
        </p:txBody>
      </p:sp>
      <p:sp>
        <p:nvSpPr>
          <p:cNvPr id="3075" name="Rectangle 3"/>
          <p:cNvSpPr>
            <a:spLocks noGrp="1" noChangeArrowheads="1"/>
          </p:cNvSpPr>
          <p:nvPr>
            <p:ph type="subTitle" idx="1"/>
          </p:nvPr>
        </p:nvSpPr>
        <p:spPr>
          <a:xfrm>
            <a:off x="3962912" y="5826816"/>
            <a:ext cx="2657489" cy="1318462"/>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ja-JP" altLang="en-US" noProof="0"/>
              <a:t>マスター サブタイトルの書式設定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19521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9"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10" name="Content Placeholder 2"/>
          <p:cNvSpPr>
            <a:spLocks noGrp="1"/>
          </p:cNvSpPr>
          <p:nvPr>
            <p:ph idx="10"/>
          </p:nvPr>
        </p:nvSpPr>
        <p:spPr>
          <a:xfrm>
            <a:off x="3547800"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Content Placeholder 2"/>
          <p:cNvSpPr>
            <a:spLocks noGrp="1"/>
          </p:cNvSpPr>
          <p:nvPr>
            <p:ph idx="26"/>
          </p:nvPr>
        </p:nvSpPr>
        <p:spPr>
          <a:xfrm>
            <a:off x="237601"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Content Placeholder 2"/>
          <p:cNvSpPr>
            <a:spLocks noGrp="1"/>
          </p:cNvSpPr>
          <p:nvPr>
            <p:ph idx="27"/>
          </p:nvPr>
        </p:nvSpPr>
        <p:spPr>
          <a:xfrm>
            <a:off x="35471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Content Placeholder 2"/>
          <p:cNvSpPr>
            <a:spLocks noGrp="1"/>
          </p:cNvSpPr>
          <p:nvPr>
            <p:ph idx="28"/>
          </p:nvPr>
        </p:nvSpPr>
        <p:spPr>
          <a:xfrm>
            <a:off x="2369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Tree>
    <p:extLst>
      <p:ext uri="{BB962C8B-B14F-4D97-AF65-F5344CB8AC3E}">
        <p14:creationId xmlns:p14="http://schemas.microsoft.com/office/powerpoint/2010/main" val="2112369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3" name="Content Placeholder 2"/>
          <p:cNvSpPr>
            <a:spLocks noGrp="1"/>
          </p:cNvSpPr>
          <p:nvPr>
            <p:ph idx="1"/>
          </p:nvPr>
        </p:nvSpPr>
        <p:spPr>
          <a:xfrm>
            <a:off x="237600"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4" name="Content Placeholder 2"/>
          <p:cNvSpPr>
            <a:spLocks noGrp="1"/>
          </p:cNvSpPr>
          <p:nvPr>
            <p:ph idx="10"/>
          </p:nvPr>
        </p:nvSpPr>
        <p:spPr>
          <a:xfrm>
            <a:off x="2445282"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5" name="Content Placeholder 2"/>
          <p:cNvSpPr>
            <a:spLocks noGrp="1"/>
          </p:cNvSpPr>
          <p:nvPr>
            <p:ph idx="11"/>
          </p:nvPr>
        </p:nvSpPr>
        <p:spPr>
          <a:xfrm>
            <a:off x="4652963"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2"/>
          </p:nvPr>
        </p:nvSpPr>
        <p:spPr>
          <a:xfrm>
            <a:off x="237600"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3"/>
          </p:nvPr>
        </p:nvSpPr>
        <p:spPr>
          <a:xfrm>
            <a:off x="2445282"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4"/>
          </p:nvPr>
        </p:nvSpPr>
        <p:spPr>
          <a:xfrm>
            <a:off x="4652963"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6"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7"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984161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6858000"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59350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6858000" cy="5101646"/>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8"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694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2527246"/>
            <a:ext cx="6858000" cy="5692629"/>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817426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3424792"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5" name="Title 1"/>
          <p:cNvSpPr>
            <a:spLocks noGrp="1"/>
          </p:cNvSpPr>
          <p:nvPr>
            <p:ph type="title"/>
          </p:nvPr>
        </p:nvSpPr>
        <p:spPr>
          <a:xfrm>
            <a:off x="3655085" y="992661"/>
            <a:ext cx="2965316" cy="753831"/>
          </a:xfrm>
        </p:spPr>
        <p:txBody>
          <a:bodyPr anchor="ctr" anchorCtr="0"/>
          <a:lstStyle>
            <a:lvl1pPr>
              <a:defRPr sz="2400"/>
            </a:lvl1pPr>
          </a:lstStyle>
          <a:p>
            <a:r>
              <a:rPr lang="ja-JP" altLang="en-US" noProof="0"/>
              <a:t>マスター タイトルの書式設定</a:t>
            </a:r>
            <a:endParaRPr lang="en-GB" noProof="0" dirty="0"/>
          </a:p>
        </p:txBody>
      </p:sp>
      <p:sp>
        <p:nvSpPr>
          <p:cNvPr id="14" name="Content Placeholder 2"/>
          <p:cNvSpPr>
            <a:spLocks noGrp="1"/>
          </p:cNvSpPr>
          <p:nvPr>
            <p:ph idx="11"/>
          </p:nvPr>
        </p:nvSpPr>
        <p:spPr>
          <a:xfrm>
            <a:off x="3655085" y="2527245"/>
            <a:ext cx="2965316" cy="5692631"/>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655085" y="200118"/>
            <a:ext cx="1649905"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769725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237600" y="2527246"/>
            <a:ext cx="6382800" cy="5692629"/>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778043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3548558" y="2527246"/>
            <a:ext cx="3070327" cy="5692629"/>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595665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239117" y="2527245"/>
            <a:ext cx="4173473"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6" name="Picture Placeholder 8"/>
          <p:cNvSpPr>
            <a:spLocks noGrp="1"/>
          </p:cNvSpPr>
          <p:nvPr>
            <p:ph type="pic" sz="quarter" idx="14"/>
          </p:nvPr>
        </p:nvSpPr>
        <p:spPr>
          <a:xfrm>
            <a:off x="4651706" y="2527246"/>
            <a:ext cx="1968695" cy="5692629"/>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31674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4" name="Content Placeholder 2"/>
          <p:cNvSpPr>
            <a:spLocks noGrp="1"/>
          </p:cNvSpPr>
          <p:nvPr>
            <p:ph idx="18"/>
          </p:nvPr>
        </p:nvSpPr>
        <p:spPr>
          <a:xfrm>
            <a:off x="239117" y="2527245"/>
            <a:ext cx="473166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411315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18118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239116" y="2527245"/>
            <a:ext cx="3074739"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83619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1" name="Picture Placeholder 8"/>
          <p:cNvSpPr>
            <a:spLocks noGrp="1"/>
          </p:cNvSpPr>
          <p:nvPr>
            <p:ph type="pic" sz="quarter" idx="29"/>
          </p:nvPr>
        </p:nvSpPr>
        <p:spPr>
          <a:xfrm>
            <a:off x="1891378"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2" name="Picture Placeholder 8"/>
          <p:cNvSpPr>
            <a:spLocks noGrp="1"/>
          </p:cNvSpPr>
          <p:nvPr>
            <p:ph type="pic" sz="quarter" idx="30"/>
          </p:nvPr>
        </p:nvSpPr>
        <p:spPr>
          <a:xfrm>
            <a:off x="237601"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80477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239117" y="2527245"/>
            <a:ext cx="219274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3" name="Media Placeholder 8"/>
          <p:cNvSpPr>
            <a:spLocks noGrp="1"/>
          </p:cNvSpPr>
          <p:nvPr>
            <p:ph type="media" sz="quarter" idx="18" hasCustomPrompt="1"/>
          </p:nvPr>
        </p:nvSpPr>
        <p:spPr>
          <a:xfrm>
            <a:off x="2683593" y="2522823"/>
            <a:ext cx="3944115" cy="5697053"/>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111309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3668655" y="2522823"/>
            <a:ext cx="2959055" cy="5697053"/>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a:t>Click to add media size 4/3</a:t>
            </a:r>
          </a:p>
        </p:txBody>
      </p:sp>
      <p:sp>
        <p:nvSpPr>
          <p:cNvPr id="17" name="Content Placeholder 2"/>
          <p:cNvSpPr>
            <a:spLocks noGrp="1"/>
          </p:cNvSpPr>
          <p:nvPr>
            <p:ph idx="24"/>
          </p:nvPr>
        </p:nvSpPr>
        <p:spPr>
          <a:xfrm>
            <a:off x="239117" y="2527245"/>
            <a:ext cx="318869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61520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6858000" cy="990599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1226509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237600" y="595187"/>
            <a:ext cx="6382800" cy="7624689"/>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a:extLst/>
        </p:spPr>
        <p:txBody>
          <a:bodyPr vert="horz" wrap="none" lIns="72000" tIns="72000" rIns="72000" bIns="72000" numCol="1" rtlCol="0" anchor="ctr" anchorCtr="0" compatLnSpc="1">
            <a:prstTxWarp prst="textNoShape">
              <a:avLst/>
            </a:prstTxWarp>
          </a:bodyPr>
          <a:lstStyle/>
          <a:p>
            <a:pPr marL="0" marR="0" indent="0" algn="ctr" defTabSz="1219200" rtl="0" eaLnBrk="1" fontAlgn="base" latinLnBrk="0" hangingPunct="1">
              <a:lnSpc>
                <a:spcPct val="100000"/>
              </a:lnSpc>
              <a:spcBef>
                <a:spcPct val="50000"/>
              </a:spcBef>
              <a:spcAft>
                <a:spcPct val="0"/>
              </a:spcAft>
              <a:buClrTx/>
              <a:buSzTx/>
              <a:buFontTx/>
              <a:buNone/>
              <a:tabLst/>
            </a:pPr>
            <a:endParaRPr kumimoji="0" lang="en-GB" sz="2400" b="1" i="0" u="none" strike="noStrike" cap="none" normalizeH="0" baseline="0" noProof="0">
              <a:ln>
                <a:noFill/>
              </a:ln>
              <a:solidFill>
                <a:srgbClr val="001965"/>
              </a:solidFill>
              <a:effectLst/>
              <a:latin typeface="Verdana" pitchFamily="34" charset="0"/>
            </a:endParaRPr>
          </a:p>
        </p:txBody>
      </p:sp>
      <p:sp>
        <p:nvSpPr>
          <p:cNvPr id="21" name="Title 6"/>
          <p:cNvSpPr txBox="1">
            <a:spLocks/>
          </p:cNvSpPr>
          <p:nvPr userDrawn="1"/>
        </p:nvSpPr>
        <p:spPr bwMode="auto">
          <a:xfrm>
            <a:off x="239117" y="1111856"/>
            <a:ext cx="6388593" cy="753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877888"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888" rtl="0" eaLnBrk="0" fontAlgn="base" hangingPunct="0">
              <a:spcBef>
                <a:spcPct val="0"/>
              </a:spcBef>
              <a:spcAft>
                <a:spcPct val="0"/>
              </a:spcAft>
              <a:defRPr sz="2700" b="1">
                <a:solidFill>
                  <a:srgbClr val="001965"/>
                </a:solidFill>
                <a:latin typeface="Verdana" pitchFamily="34" charset="0"/>
              </a:defRPr>
            </a:lvl2pPr>
            <a:lvl3pPr algn="l" defTabSz="877888" rtl="0" eaLnBrk="0" fontAlgn="base" hangingPunct="0">
              <a:spcBef>
                <a:spcPct val="0"/>
              </a:spcBef>
              <a:spcAft>
                <a:spcPct val="0"/>
              </a:spcAft>
              <a:defRPr sz="2700" b="1">
                <a:solidFill>
                  <a:srgbClr val="001965"/>
                </a:solidFill>
                <a:latin typeface="Verdana" pitchFamily="34" charset="0"/>
              </a:defRPr>
            </a:lvl3pPr>
            <a:lvl4pPr algn="l" defTabSz="877888" rtl="0" eaLnBrk="0" fontAlgn="base" hangingPunct="0">
              <a:spcBef>
                <a:spcPct val="0"/>
              </a:spcBef>
              <a:spcAft>
                <a:spcPct val="0"/>
              </a:spcAft>
              <a:defRPr sz="2700" b="1">
                <a:solidFill>
                  <a:srgbClr val="001965"/>
                </a:solidFill>
                <a:latin typeface="Verdana" pitchFamily="34" charset="0"/>
              </a:defRPr>
            </a:lvl4pPr>
            <a:lvl5pPr algn="l" defTabSz="877888" rtl="0" eaLnBrk="0" fontAlgn="base" hangingPunct="0">
              <a:spcBef>
                <a:spcPct val="0"/>
              </a:spcBef>
              <a:spcAft>
                <a:spcPct val="0"/>
              </a:spcAft>
              <a:defRPr sz="2700" b="1">
                <a:solidFill>
                  <a:srgbClr val="001965"/>
                </a:solidFill>
                <a:latin typeface="Verdana" pitchFamily="34" charset="0"/>
              </a:defRPr>
            </a:lvl5pPr>
            <a:lvl6pPr marL="329595" algn="l" defTabSz="878921" rtl="0" eaLnBrk="1" fontAlgn="base" hangingPunct="1">
              <a:spcBef>
                <a:spcPct val="0"/>
              </a:spcBef>
              <a:spcAft>
                <a:spcPct val="0"/>
              </a:spcAft>
              <a:defRPr sz="2700" b="1">
                <a:solidFill>
                  <a:srgbClr val="001965"/>
                </a:solidFill>
                <a:latin typeface="Verdana" pitchFamily="34" charset="0"/>
              </a:defRPr>
            </a:lvl6pPr>
            <a:lvl7pPr marL="659191" algn="l" defTabSz="878921" rtl="0" eaLnBrk="1" fontAlgn="base" hangingPunct="1">
              <a:spcBef>
                <a:spcPct val="0"/>
              </a:spcBef>
              <a:spcAft>
                <a:spcPct val="0"/>
              </a:spcAft>
              <a:defRPr sz="2700" b="1">
                <a:solidFill>
                  <a:srgbClr val="001965"/>
                </a:solidFill>
                <a:latin typeface="Verdana" pitchFamily="34" charset="0"/>
              </a:defRPr>
            </a:lvl7pPr>
            <a:lvl8pPr marL="988786" algn="l" defTabSz="878921" rtl="0" eaLnBrk="1" fontAlgn="base" hangingPunct="1">
              <a:spcBef>
                <a:spcPct val="0"/>
              </a:spcBef>
              <a:spcAft>
                <a:spcPct val="0"/>
              </a:spcAft>
              <a:defRPr sz="2700" b="1">
                <a:solidFill>
                  <a:srgbClr val="001965"/>
                </a:solidFill>
                <a:latin typeface="Verdana" pitchFamily="34" charset="0"/>
              </a:defRPr>
            </a:lvl8pPr>
            <a:lvl9pPr marL="1318382" algn="l" defTabSz="878921" rtl="0" eaLnBrk="1" fontAlgn="base" hangingPunct="1">
              <a:spcBef>
                <a:spcPct val="0"/>
              </a:spcBef>
              <a:spcAft>
                <a:spcPct val="0"/>
              </a:spcAft>
              <a:defRPr sz="2700" b="1">
                <a:solidFill>
                  <a:srgbClr val="001965"/>
                </a:solidFill>
                <a:latin typeface="Verdana" pitchFamily="34" charset="0"/>
              </a:defRPr>
            </a:lvl9pPr>
          </a:lstStyle>
          <a:p>
            <a:r>
              <a:rPr lang="en-GB" sz="2400" noProof="0" dirty="0"/>
              <a:t>Title</a:t>
            </a:r>
          </a:p>
        </p:txBody>
      </p:sp>
      <p:sp>
        <p:nvSpPr>
          <p:cNvPr id="15" name="TextBox 14"/>
          <p:cNvSpPr txBox="1"/>
          <p:nvPr userDrawn="1"/>
        </p:nvSpPr>
        <p:spPr>
          <a:xfrm>
            <a:off x="2061607" y="4862071"/>
            <a:ext cx="2725031" cy="276999"/>
          </a:xfrm>
          <a:prstGeom prst="rect">
            <a:avLst/>
          </a:prstGeom>
          <a:noFill/>
        </p:spPr>
        <p:txBody>
          <a:bodyPr wrap="square" rtlCol="0">
            <a:spAutoFit/>
          </a:bodyPr>
          <a:lstStyle/>
          <a:p>
            <a:pPr algn="ctr"/>
            <a:r>
              <a:rPr lang="en-GB" sz="1200" b="0" noProof="0" dirty="0">
                <a:solidFill>
                  <a:schemeClr val="accent5"/>
                </a:solidFill>
              </a:rPr>
              <a:t>Keep all content in this area</a:t>
            </a:r>
          </a:p>
        </p:txBody>
      </p:sp>
      <p:sp>
        <p:nvSpPr>
          <p:cNvPr id="28" name="TextBox 27"/>
          <p:cNvSpPr txBox="1"/>
          <p:nvPr userDrawn="1"/>
        </p:nvSpPr>
        <p:spPr>
          <a:xfrm>
            <a:off x="239117" y="2527244"/>
            <a:ext cx="6388593" cy="417358"/>
          </a:xfrm>
          <a:prstGeom prst="rect">
            <a:avLst/>
          </a:prstGeom>
          <a:noFill/>
        </p:spPr>
        <p:txBody>
          <a:bodyPr wrap="square" rtlCol="0">
            <a:spAutoFit/>
          </a:bodyPr>
          <a:lstStyle/>
          <a:p>
            <a:endParaRPr lang="en-GB" sz="2112" noProof="0"/>
          </a:p>
        </p:txBody>
      </p:sp>
      <p:sp>
        <p:nvSpPr>
          <p:cNvPr id="30" name="Rectangle 29"/>
          <p:cNvSpPr/>
          <p:nvPr userDrawn="1"/>
        </p:nvSpPr>
        <p:spPr bwMode="auto">
          <a:xfrm>
            <a:off x="237601" y="2527243"/>
            <a:ext cx="6382801" cy="5692631"/>
          </a:xfrm>
          <a:prstGeom prst="rect">
            <a:avLst/>
          </a:prstGeom>
          <a:noFill/>
          <a:ln w="3175" cap="flat" cmpd="sng" algn="ctr">
            <a:solidFill>
              <a:schemeClr val="accent5"/>
            </a:solidFill>
            <a:prstDash val="solid"/>
            <a:round/>
            <a:headEnd type="none" w="med" len="med"/>
            <a:tailEnd type="none" w="med" len="med"/>
          </a:ln>
          <a:effectLst/>
          <a:extLst/>
        </p:spPr>
        <p:txBody>
          <a:bodyPr vert="horz" wrap="none" lIns="0" tIns="0" rIns="0" bIns="0" numCol="1" rtlCol="0" anchor="t" anchorCtr="0" compatLnSpc="1">
            <a:prstTxWarp prst="textNoShape">
              <a:avLst/>
            </a:prstTxWarp>
          </a:bodyPr>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itchFamily="34" charset="0"/>
              <a:buChar char="•"/>
              <a:tabLst/>
            </a:pPr>
            <a:r>
              <a:rPr kumimoji="0" lang="en-GB" sz="1800" b="0" i="0" u="none" strike="noStrike" cap="none" normalizeH="0" baseline="0" noProof="0" dirty="0">
                <a:ln>
                  <a:noFill/>
                </a:ln>
                <a:solidFill>
                  <a:srgbClr val="001965"/>
                </a:solidFill>
                <a:effectLst/>
                <a:latin typeface="Verdana" pitchFamily="34" charset="0"/>
              </a:rPr>
              <a:t>Content area</a:t>
            </a:r>
          </a:p>
        </p:txBody>
      </p:sp>
      <p:sp>
        <p:nvSpPr>
          <p:cNvPr id="31" name="TextBox 30"/>
          <p:cNvSpPr txBox="1"/>
          <p:nvPr userDrawn="1"/>
        </p:nvSpPr>
        <p:spPr>
          <a:xfrm>
            <a:off x="237600" y="1857479"/>
            <a:ext cx="3429007" cy="461665"/>
          </a:xfrm>
          <a:prstGeom prst="rect">
            <a:avLst/>
          </a:prstGeom>
          <a:noFill/>
        </p:spPr>
        <p:txBody>
          <a:bodyPr wrap="square" rtlCol="0">
            <a:spAutoFit/>
          </a:bodyPr>
          <a:lstStyle/>
          <a:p>
            <a:pPr algn="l"/>
            <a:r>
              <a:rPr lang="en-GB" sz="1200" b="0" noProof="0" dirty="0">
                <a:solidFill>
                  <a:schemeClr val="accent5"/>
                </a:solidFill>
              </a:rPr>
              <a:t>Keep</a:t>
            </a:r>
            <a:r>
              <a:rPr lang="en-GB" sz="1200" b="0" baseline="0" noProof="0" dirty="0">
                <a:solidFill>
                  <a:schemeClr val="accent5"/>
                </a:solidFill>
              </a:rPr>
              <a:t> all titles, </a:t>
            </a:r>
            <a:r>
              <a:rPr lang="en-GB" sz="1200" b="0" baseline="0" noProof="0" dirty="0" err="1">
                <a:solidFill>
                  <a:schemeClr val="accent5"/>
                </a:solidFill>
              </a:rPr>
              <a:t>trompets</a:t>
            </a:r>
            <a:r>
              <a:rPr lang="en-GB" sz="1200" b="0" baseline="0" noProof="0" dirty="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3689859" y="635056"/>
            <a:ext cx="2931892" cy="461665"/>
          </a:xfrm>
          <a:prstGeom prst="rect">
            <a:avLst/>
          </a:prstGeom>
          <a:noFill/>
        </p:spPr>
        <p:txBody>
          <a:bodyPr wrap="square" rtlCol="0">
            <a:spAutoFit/>
          </a:bodyPr>
          <a:lstStyle/>
          <a:p>
            <a:pPr algn="r"/>
            <a:r>
              <a:rPr lang="en-GB" sz="1200" b="0" noProof="0">
                <a:solidFill>
                  <a:schemeClr val="accent5"/>
                </a:solidFill>
              </a:rPr>
              <a:t>Never</a:t>
            </a:r>
            <a:r>
              <a:rPr lang="en-GB" sz="1200" b="0" baseline="0" noProof="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7"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8"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44548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743264"/>
            <a:ext cx="6382800" cy="247751"/>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a:t>Insert </a:t>
            </a:r>
            <a:r>
              <a:rPr lang="en-GB" noProof="0" dirty="0" err="1"/>
              <a:t>trompet</a:t>
            </a:r>
            <a:endParaRPr lang="en-GB" noProof="0" dirty="0"/>
          </a:p>
        </p:txBody>
      </p:sp>
      <p:sp>
        <p:nvSpPr>
          <p:cNvPr id="10"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323105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1746492"/>
            <a:ext cx="6382800" cy="384657"/>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a:t>Insert subtitle</a:t>
            </a:r>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08655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239117" y="992661"/>
            <a:ext cx="5019375" cy="7231766"/>
          </a:xfrm>
        </p:spPr>
        <p:txBody>
          <a:bodyPr tIns="57600" anchor="t"/>
          <a:lstStyle>
            <a:lvl1pPr>
              <a:lnSpc>
                <a:spcPct val="90000"/>
              </a:lnSpc>
              <a:defRPr sz="6000" spc="-150"/>
            </a:lvl1pPr>
          </a:lstStyle>
          <a:p>
            <a:r>
              <a:rPr lang="ja-JP" altLang="en-US" noProof="0"/>
              <a:t>マスター タイトルの書式設定</a:t>
            </a:r>
            <a:endParaRPr lang="en-GB" noProof="0" dirty="0"/>
          </a:p>
        </p:txBody>
      </p:sp>
      <p:sp>
        <p:nvSpPr>
          <p:cNvPr id="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469427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0"/>
          </p:nvPr>
        </p:nvSpPr>
        <p:spPr>
          <a:xfrm>
            <a:off x="3547800" y="2527244"/>
            <a:ext cx="3072600" cy="569226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1"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3"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43428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4" name="Content Placeholder 2"/>
          <p:cNvSpPr>
            <a:spLocks noGrp="1"/>
          </p:cNvSpPr>
          <p:nvPr>
            <p:ph idx="1"/>
          </p:nvPr>
        </p:nvSpPr>
        <p:spPr>
          <a:xfrm>
            <a:off x="237600" y="2527246"/>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5"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30786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7" name="Content Placeholder 2"/>
          <p:cNvSpPr>
            <a:spLocks noGrp="1"/>
          </p:cNvSpPr>
          <p:nvPr>
            <p:ph idx="1"/>
          </p:nvPr>
        </p:nvSpPr>
        <p:spPr>
          <a:xfrm>
            <a:off x="237600"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8" name="Content Placeholder 2"/>
          <p:cNvSpPr>
            <a:spLocks noGrp="1"/>
          </p:cNvSpPr>
          <p:nvPr>
            <p:ph idx="10"/>
          </p:nvPr>
        </p:nvSpPr>
        <p:spPr>
          <a:xfrm>
            <a:off x="2445282"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9" name="Content Placeholder 2"/>
          <p:cNvSpPr>
            <a:spLocks noGrp="1"/>
          </p:cNvSpPr>
          <p:nvPr>
            <p:ph idx="11"/>
          </p:nvPr>
        </p:nvSpPr>
        <p:spPr>
          <a:xfrm>
            <a:off x="4652963"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2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2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90875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7" name="Content Placeholder 2"/>
          <p:cNvSpPr>
            <a:spLocks noGrp="1"/>
          </p:cNvSpPr>
          <p:nvPr>
            <p:ph idx="1"/>
          </p:nvPr>
        </p:nvSpPr>
        <p:spPr>
          <a:xfrm>
            <a:off x="237601"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0"/>
          </p:nvPr>
        </p:nvSpPr>
        <p:spPr>
          <a:xfrm>
            <a:off x="1891380"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1"/>
          </p:nvPr>
        </p:nvSpPr>
        <p:spPr>
          <a:xfrm>
            <a:off x="3545157"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40" name="Content Placeholder 2"/>
          <p:cNvSpPr>
            <a:spLocks noGrp="1"/>
          </p:cNvSpPr>
          <p:nvPr>
            <p:ph idx="12"/>
          </p:nvPr>
        </p:nvSpPr>
        <p:spPr>
          <a:xfrm>
            <a:off x="5204224"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00668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3" name="Text Placeholder 2"/>
          <p:cNvSpPr>
            <a:spLocks noGrp="1"/>
          </p:cNvSpPr>
          <p:nvPr>
            <p:ph type="body" idx="1"/>
          </p:nvPr>
        </p:nvSpPr>
        <p:spPr>
          <a:xfrm>
            <a:off x="237600" y="2527242"/>
            <a:ext cx="6382800" cy="5692633"/>
          </a:xfrm>
          <a:prstGeom prst="rect">
            <a:avLst/>
          </a:prstGeom>
        </p:spPr>
        <p:txBody>
          <a:bodyPr vert="horz" lIns="0" tIns="0" rIns="216000" bIns="0" rtlCol="0">
            <a:normAutofit/>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 name="Title Placeholder 1"/>
          <p:cNvSpPr>
            <a:spLocks noGrp="1"/>
          </p:cNvSpPr>
          <p:nvPr>
            <p:ph type="title"/>
          </p:nvPr>
        </p:nvSpPr>
        <p:spPr>
          <a:xfrm>
            <a:off x="237600" y="992661"/>
            <a:ext cx="6382800" cy="753831"/>
          </a:xfrm>
          <a:prstGeom prst="rect">
            <a:avLst/>
          </a:prstGeom>
        </p:spPr>
        <p:txBody>
          <a:bodyPr vert="horz" lIns="0" tIns="0" rIns="0" bIns="0" rtlCol="0" anchor="ctr" anchorCtr="0">
            <a:noAutofit/>
          </a:body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pic>
        <p:nvPicPr>
          <p:cNvPr id="16" name="Picture 11" descr="NN_m_2c_RGB"/>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6087727" y="8254621"/>
            <a:ext cx="600016" cy="12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080867" y="8254622"/>
            <a:ext cx="607572" cy="128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633198"/>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86" r:id="rId3"/>
    <p:sldLayoutId id="2147483687" r:id="rId4"/>
    <p:sldLayoutId id="2147483665" r:id="rId5"/>
    <p:sldLayoutId id="2147483666" r:id="rId6"/>
    <p:sldLayoutId id="2147483667" r:id="rId7"/>
    <p:sldLayoutId id="2147483685" r:id="rId8"/>
    <p:sldLayoutId id="2147483670" r:id="rId9"/>
    <p:sldLayoutId id="2147483668" r:id="rId10"/>
    <p:sldLayoutId id="2147483669"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113" indent="-265113" algn="l" defTabSz="914400" rtl="0" eaLnBrk="1" latinLnBrk="0" hangingPunct="1">
        <a:spcBef>
          <a:spcPct val="20000"/>
        </a:spcBef>
        <a:buClr>
          <a:schemeClr val="accent1"/>
        </a:buClr>
        <a:buFont typeface="Verdana" pitchFamily="34" charset="0"/>
        <a:buChar char="•"/>
        <a:defRPr sz="1800" kern="1200">
          <a:solidFill>
            <a:schemeClr val="accent2"/>
          </a:solidFill>
          <a:latin typeface="+mn-lt"/>
          <a:ea typeface="+mn-ea"/>
          <a:cs typeface="+mn-cs"/>
        </a:defRPr>
      </a:lvl1pPr>
      <a:lvl2pPr marL="536575" indent="-271463" algn="l" defTabSz="914400" rtl="0" eaLnBrk="1" latinLnBrk="0" hangingPunct="1">
        <a:spcBef>
          <a:spcPct val="20000"/>
        </a:spcBef>
        <a:buClr>
          <a:schemeClr val="tx2"/>
        </a:buClr>
        <a:buFont typeface="Verdana" pitchFamily="34" charset="0"/>
        <a:buChar char="•"/>
        <a:defRPr sz="1600" kern="1200">
          <a:solidFill>
            <a:schemeClr val="accent2"/>
          </a:solidFill>
          <a:latin typeface="+mn-lt"/>
          <a:ea typeface="+mn-ea"/>
          <a:cs typeface="+mn-cs"/>
        </a:defRPr>
      </a:lvl2pPr>
      <a:lvl3pPr marL="808038" indent="-271463" algn="l" defTabSz="914400" rtl="0" eaLnBrk="1" latinLnBrk="0" hangingPunct="1">
        <a:spcBef>
          <a:spcPct val="20000"/>
        </a:spcBef>
        <a:buClr>
          <a:schemeClr val="accent5"/>
        </a:buClr>
        <a:buFont typeface="Verdana" pitchFamily="34" charset="0"/>
        <a:buChar char="•"/>
        <a:defRPr sz="1400" kern="1200">
          <a:solidFill>
            <a:schemeClr val="accent2"/>
          </a:solidFill>
          <a:latin typeface="+mn-lt"/>
          <a:ea typeface="+mn-ea"/>
          <a:cs typeface="+mn-cs"/>
        </a:defRPr>
      </a:lvl3pPr>
      <a:lvl4pPr marL="985838" indent="-177800" algn="l" defTabSz="914400" rtl="0" eaLnBrk="1" latinLnBrk="0" hangingPunct="1">
        <a:spcBef>
          <a:spcPct val="20000"/>
        </a:spcBef>
        <a:buClr>
          <a:schemeClr val="accent3"/>
        </a:buClr>
        <a:buFont typeface="Verdana"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hamamatsu-cde.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グループ化 35"/>
          <p:cNvGrpSpPr/>
          <p:nvPr/>
        </p:nvGrpSpPr>
        <p:grpSpPr>
          <a:xfrm>
            <a:off x="564690" y="1982197"/>
            <a:ext cx="5742797" cy="276999"/>
            <a:chOff x="564690" y="2296522"/>
            <a:chExt cx="5742797" cy="276999"/>
          </a:xfrm>
        </p:grpSpPr>
        <p:sp>
          <p:nvSpPr>
            <p:cNvPr id="7" name="Text Box 28"/>
            <p:cNvSpPr txBox="1">
              <a:spLocks noChangeArrowheads="1"/>
            </p:cNvSpPr>
            <p:nvPr/>
          </p:nvSpPr>
          <p:spPr bwMode="auto">
            <a:xfrm>
              <a:off x="2894967" y="2296522"/>
              <a:ext cx="10791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r>
                <a:rPr lang="ja-JP" altLang="en-US" sz="1200" dirty="0">
                  <a:latin typeface="ＭＳ Ｐゴシック" panose="020B0600070205080204" pitchFamily="50" charset="-128"/>
                </a:rPr>
                <a:t>　プログラム　</a:t>
              </a:r>
            </a:p>
          </p:txBody>
        </p:sp>
        <p:cxnSp>
          <p:nvCxnSpPr>
            <p:cNvPr id="8" name="直線コネクタ 20"/>
            <p:cNvCxnSpPr>
              <a:cxnSpLocks noChangeShapeType="1"/>
              <a:endCxn id="7" idx="1"/>
            </p:cNvCxnSpPr>
            <p:nvPr/>
          </p:nvCxnSpPr>
          <p:spPr bwMode="auto">
            <a:xfrm flipV="1">
              <a:off x="564690" y="2435022"/>
              <a:ext cx="2330277" cy="16572"/>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9" name="直線コネクタ 21"/>
            <p:cNvCxnSpPr>
              <a:cxnSpLocks noChangeShapeType="1"/>
              <a:stCxn id="7" idx="3"/>
            </p:cNvCxnSpPr>
            <p:nvPr/>
          </p:nvCxnSpPr>
          <p:spPr bwMode="auto">
            <a:xfrm>
              <a:off x="3974109" y="2435022"/>
              <a:ext cx="2333378" cy="16572"/>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grpSp>
      <p:sp>
        <p:nvSpPr>
          <p:cNvPr id="60" name="テキスト ボックス 59"/>
          <p:cNvSpPr txBox="1"/>
          <p:nvPr/>
        </p:nvSpPr>
        <p:spPr>
          <a:xfrm>
            <a:off x="880464" y="9339539"/>
            <a:ext cx="5288688" cy="461665"/>
          </a:xfrm>
          <a:prstGeom prst="rect">
            <a:avLst/>
          </a:prstGeom>
          <a:noFill/>
        </p:spPr>
        <p:txBody>
          <a:bodyPr wrap="square" rtlCol="0">
            <a:spAutoFit/>
          </a:bodyPr>
          <a:lstStyle/>
          <a:p>
            <a:r>
              <a:rPr lang="en-US" altLang="ja-JP" sz="800" b="1" dirty="0">
                <a:latin typeface="ＭＳ Ｐゴシック" panose="020B0600070205080204" pitchFamily="50" charset="-128"/>
                <a:ea typeface="ＭＳ Ｐゴシック" panose="020B0600070205080204" pitchFamily="50" charset="-128"/>
              </a:rPr>
              <a:t>&lt; </a:t>
            </a:r>
            <a:r>
              <a:rPr lang="ja-JP" altLang="en-US" sz="800" b="1" dirty="0">
                <a:latin typeface="ＭＳ Ｐゴシック" panose="020B0600070205080204" pitchFamily="50" charset="-128"/>
                <a:ea typeface="ＭＳ Ｐゴシック" panose="020B0600070205080204" pitchFamily="50" charset="-128"/>
              </a:rPr>
              <a:t>共催 </a:t>
            </a:r>
            <a:r>
              <a:rPr lang="en-US" altLang="ja-JP" sz="800" b="1" dirty="0">
                <a:latin typeface="ＭＳ Ｐゴシック" panose="020B0600070205080204" pitchFamily="50" charset="-128"/>
                <a:ea typeface="ＭＳ Ｐゴシック" panose="020B0600070205080204" pitchFamily="50" charset="-128"/>
              </a:rPr>
              <a:t>&gt;</a:t>
            </a:r>
            <a:r>
              <a:rPr lang="ja-JP" altLang="en-US" sz="800" b="1" dirty="0">
                <a:latin typeface="ＭＳ Ｐゴシック" panose="020B0600070205080204" pitchFamily="50" charset="-128"/>
                <a:ea typeface="ＭＳ Ｐゴシック" panose="020B0600070205080204" pitchFamily="50" charset="-128"/>
              </a:rPr>
              <a:t>　</a:t>
            </a:r>
            <a:endParaRPr lang="en-US" altLang="ja-JP" sz="800" b="1" dirty="0">
              <a:latin typeface="ＭＳ Ｐゴシック" panose="020B0600070205080204" pitchFamily="50" charset="-128"/>
              <a:ea typeface="ＭＳ Ｐゴシック" panose="020B0600070205080204" pitchFamily="50" charset="-128"/>
            </a:endParaRPr>
          </a:p>
          <a:p>
            <a:r>
              <a:rPr lang="ja-JP" altLang="en-US" sz="800" b="1" dirty="0">
                <a:latin typeface="ＭＳ Ｐゴシック" panose="020B0600070205080204" pitchFamily="50" charset="-128"/>
                <a:ea typeface="ＭＳ Ｐゴシック" panose="020B0600070205080204" pitchFamily="50" charset="-128"/>
              </a:rPr>
              <a:t>はままつＣＤＥ研究会　　興和創薬株式会社　　ライフスキャンジャパン株式会社　　ノボ ノルディスクファーマ株式会社　　　　田辺三菱製薬株式会社　　大正製薬株式会社　　第一三共株式会社　</a:t>
            </a:r>
            <a:endParaRPr lang="en-US" altLang="ja-JP" sz="800" b="1" dirty="0">
              <a:latin typeface="ＭＳ Ｐゴシック" panose="020B0600070205080204" pitchFamily="50" charset="-128"/>
              <a:ea typeface="ＭＳ Ｐゴシック" panose="020B0600070205080204" pitchFamily="50" charset="-128"/>
            </a:endParaRPr>
          </a:p>
        </p:txBody>
      </p:sp>
      <p:sp>
        <p:nvSpPr>
          <p:cNvPr id="61" name="テキスト ボックス 60"/>
          <p:cNvSpPr txBox="1"/>
          <p:nvPr/>
        </p:nvSpPr>
        <p:spPr>
          <a:xfrm>
            <a:off x="884628" y="9124531"/>
            <a:ext cx="2696250" cy="369332"/>
          </a:xfrm>
          <a:prstGeom prst="rect">
            <a:avLst/>
          </a:prstGeom>
          <a:noFill/>
        </p:spPr>
        <p:txBody>
          <a:bodyPr wrap="square" rtlCol="0">
            <a:spAutoFit/>
          </a:bodyPr>
          <a:lstStyle/>
          <a:p>
            <a:r>
              <a:rPr lang="ja-JP" altLang="en-US" sz="600" dirty="0">
                <a:latin typeface="ＭＳ Ｐゴシック" panose="020B0600070205080204" pitchFamily="50" charset="-128"/>
                <a:ea typeface="ＭＳ Ｐゴシック" panose="020B0600070205080204" pitchFamily="50" charset="-128"/>
              </a:rPr>
              <a:t>＊参加費としてお一人様</a:t>
            </a:r>
            <a:r>
              <a:rPr lang="en-US" altLang="ja-JP" sz="600" dirty="0">
                <a:latin typeface="ＭＳ Ｐゴシック" panose="020B0600070205080204" pitchFamily="50" charset="-128"/>
                <a:ea typeface="ＭＳ Ｐゴシック" panose="020B0600070205080204" pitchFamily="50" charset="-128"/>
              </a:rPr>
              <a:t>500</a:t>
            </a:r>
            <a:r>
              <a:rPr lang="ja-JP" altLang="en-US" sz="600" dirty="0">
                <a:latin typeface="ＭＳ Ｐゴシック" panose="020B0600070205080204" pitchFamily="50" charset="-128"/>
                <a:ea typeface="ＭＳ Ｐゴシック" panose="020B0600070205080204" pitchFamily="50" charset="-128"/>
              </a:rPr>
              <a:t>円を受付時申し受けます。</a:t>
            </a:r>
          </a:p>
          <a:p>
            <a:r>
              <a:rPr lang="ja-JP" altLang="en-US" sz="600" dirty="0">
                <a:latin typeface="ＭＳ Ｐゴシック" panose="020B0600070205080204" pitchFamily="50" charset="-128"/>
                <a:ea typeface="ＭＳ Ｐゴシック" panose="020B0600070205080204" pitchFamily="50" charset="-128"/>
              </a:rPr>
              <a:t>＊日本糖尿病療養指導士更新単位＜第</a:t>
            </a:r>
            <a:r>
              <a:rPr lang="en-US" altLang="ja-JP" sz="600" dirty="0">
                <a:latin typeface="ＭＳ Ｐゴシック" panose="020B0600070205080204" pitchFamily="50" charset="-128"/>
                <a:ea typeface="ＭＳ Ｐゴシック" panose="020B0600070205080204" pitchFamily="50" charset="-128"/>
              </a:rPr>
              <a:t>2</a:t>
            </a:r>
            <a:r>
              <a:rPr lang="ja-JP" altLang="en-US" sz="600" dirty="0">
                <a:latin typeface="ＭＳ Ｐゴシック" panose="020B0600070205080204" pitchFamily="50" charset="-128"/>
                <a:ea typeface="ＭＳ Ｐゴシック" panose="020B0600070205080204" pitchFamily="50" charset="-128"/>
              </a:rPr>
              <a:t>群＞</a:t>
            </a:r>
            <a:r>
              <a:rPr lang="en-US" altLang="ja-JP" sz="600" dirty="0">
                <a:latin typeface="ＭＳ Ｐゴシック" panose="020B0600070205080204" pitchFamily="50" charset="-128"/>
                <a:ea typeface="ＭＳ Ｐゴシック" panose="020B0600070205080204" pitchFamily="50" charset="-128"/>
              </a:rPr>
              <a:t>1.0</a:t>
            </a:r>
            <a:r>
              <a:rPr lang="ja-JP" altLang="en-US" sz="600" dirty="0">
                <a:latin typeface="ＭＳ Ｐゴシック" panose="020B0600070205080204" pitchFamily="50" charset="-128"/>
                <a:ea typeface="ＭＳ Ｐゴシック" panose="020B0600070205080204" pitchFamily="50" charset="-128"/>
              </a:rPr>
              <a:t>単位を申請中です。</a:t>
            </a:r>
            <a:endParaRPr lang="en-US" altLang="ja-JP" sz="600"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p:txBody>
      </p:sp>
      <p:grpSp>
        <p:nvGrpSpPr>
          <p:cNvPr id="12" name="グループ化 11"/>
          <p:cNvGrpSpPr/>
          <p:nvPr/>
        </p:nvGrpSpPr>
        <p:grpSpPr>
          <a:xfrm>
            <a:off x="411744" y="984651"/>
            <a:ext cx="5888654" cy="1051252"/>
            <a:chOff x="504526" y="781777"/>
            <a:chExt cx="5888654" cy="1051252"/>
          </a:xfrm>
        </p:grpSpPr>
        <p:sp>
          <p:nvSpPr>
            <p:cNvPr id="6" name="テキスト ボックス 5"/>
            <p:cNvSpPr txBox="1"/>
            <p:nvPr/>
          </p:nvSpPr>
          <p:spPr>
            <a:xfrm>
              <a:off x="1369139" y="1602197"/>
              <a:ext cx="5016844" cy="230832"/>
            </a:xfrm>
            <a:prstGeom prst="rect">
              <a:avLst/>
            </a:prstGeom>
            <a:noFill/>
          </p:spPr>
          <p:txBody>
            <a:bodyPr wrap="square" rtlCol="0">
              <a:spAutoFit/>
            </a:bodyPr>
            <a:lstStyle/>
            <a:p>
              <a:pPr algn="r"/>
              <a:r>
                <a:rPr lang="ja-JP" altLang="en-US" sz="900" dirty="0">
                  <a:latin typeface="ＭＳ Ｐゴシック" panose="020B0600070205080204" pitchFamily="50" charset="-128"/>
                  <a:ea typeface="ＭＳ Ｐゴシック" panose="020B0600070205080204" pitchFamily="50" charset="-128"/>
                </a:rPr>
                <a:t>「はまま</a:t>
              </a:r>
              <a:r>
                <a:rPr lang="ja-JP" altLang="en-US" sz="900" dirty="0" err="1">
                  <a:latin typeface="ＭＳ Ｐゴシック" panose="020B0600070205080204" pitchFamily="50" charset="-128"/>
                  <a:ea typeface="ＭＳ Ｐゴシック" panose="020B0600070205080204" pitchFamily="50" charset="-128"/>
                </a:rPr>
                <a:t>つ</a:t>
              </a:r>
              <a:r>
                <a:rPr lang="en-US" altLang="ja-JP" sz="900" dirty="0">
                  <a:latin typeface="ＭＳ Ｐゴシック" panose="020B0600070205080204" pitchFamily="50" charset="-128"/>
                  <a:ea typeface="ＭＳ Ｐゴシック" panose="020B0600070205080204" pitchFamily="50" charset="-128"/>
                </a:rPr>
                <a:t>CDE</a:t>
              </a:r>
              <a:r>
                <a:rPr lang="ja-JP" altLang="en-US" sz="900" dirty="0">
                  <a:latin typeface="ＭＳ Ｐゴシック" panose="020B0600070205080204" pitchFamily="50" charset="-128"/>
                  <a:ea typeface="ＭＳ Ｐゴシック" panose="020B0600070205080204" pitchFamily="50" charset="-128"/>
                </a:rPr>
                <a:t>研究会」　代表世話人　浜松医科大学　地域家庭医療学講座　特任教授 　沖 隆</a:t>
              </a:r>
              <a:endParaRPr lang="en-US" altLang="ja-JP" sz="900"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04526" y="781777"/>
              <a:ext cx="5888654" cy="923330"/>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拝啓</a:t>
              </a:r>
            </a:p>
            <a:p>
              <a:r>
                <a:rPr lang="ja-JP" altLang="en-US" sz="900" dirty="0">
                  <a:latin typeface="ＭＳ Ｐゴシック" panose="020B0600070205080204" pitchFamily="50" charset="-128"/>
                  <a:ea typeface="ＭＳ Ｐゴシック" panose="020B0600070205080204" pitchFamily="50" charset="-128"/>
                </a:rPr>
                <a:t>　時下、皆様におかれましては、益々ご清祥のこととお慶び申し上げます。</a:t>
              </a:r>
            </a:p>
            <a:p>
              <a:pPr algn="dist"/>
              <a:r>
                <a:rPr lang="ja-JP" altLang="en-US" sz="900" dirty="0">
                  <a:latin typeface="ＭＳ Ｐゴシック" panose="020B0600070205080204" pitchFamily="50" charset="-128"/>
                  <a:ea typeface="ＭＳ Ｐゴシック" panose="020B0600070205080204" pitchFamily="50" charset="-128"/>
                </a:rPr>
                <a:t>近年、糖尿病治療では「チーム医療」の充実が求められて参りました。そこで多職種の医療スタッフがそれぞれの分野で</a:t>
              </a:r>
              <a:endParaRPr lang="en-US" altLang="ja-JP" sz="900" dirty="0">
                <a:latin typeface="ＭＳ Ｐゴシック" panose="020B0600070205080204" pitchFamily="50" charset="-128"/>
                <a:ea typeface="ＭＳ Ｐゴシック" panose="020B0600070205080204" pitchFamily="50" charset="-128"/>
              </a:endParaRPr>
            </a:p>
            <a:p>
              <a:pPr algn="dist"/>
              <a:r>
                <a:rPr lang="ja-JP" altLang="en-US" sz="900" dirty="0">
                  <a:latin typeface="ＭＳ Ｐゴシック" panose="020B0600070205080204" pitchFamily="50" charset="-128"/>
                  <a:ea typeface="ＭＳ Ｐゴシック" panose="020B0600070205080204" pitchFamily="50" charset="-128"/>
                </a:rPr>
                <a:t>培った経験と専門知識を共有し、療養指導技術の向上を目指す場として、この度「第</a:t>
              </a:r>
              <a:r>
                <a:rPr lang="en-US" altLang="ja-JP" sz="900" dirty="0">
                  <a:latin typeface="ＭＳ Ｐゴシック" panose="020B0600070205080204" pitchFamily="50" charset="-128"/>
                  <a:ea typeface="ＭＳ Ｐゴシック" panose="020B0600070205080204" pitchFamily="50" charset="-128"/>
                </a:rPr>
                <a:t>12</a:t>
              </a:r>
              <a:r>
                <a:rPr lang="ja-JP" altLang="en-US" sz="900" dirty="0">
                  <a:latin typeface="ＭＳ Ｐゴシック" panose="020B0600070205080204" pitchFamily="50" charset="-128"/>
                  <a:ea typeface="ＭＳ Ｐゴシック" panose="020B0600070205080204" pitchFamily="50" charset="-128"/>
                </a:rPr>
                <a:t>回はまま</a:t>
              </a:r>
              <a:r>
                <a:rPr lang="ja-JP" altLang="en-US" sz="900" dirty="0" err="1">
                  <a:latin typeface="ＭＳ Ｐゴシック" panose="020B0600070205080204" pitchFamily="50" charset="-128"/>
                  <a:ea typeface="ＭＳ Ｐゴシック" panose="020B0600070205080204" pitchFamily="50" charset="-128"/>
                </a:rPr>
                <a:t>つ</a:t>
              </a:r>
              <a:r>
                <a:rPr lang="en-US" altLang="ja-JP" sz="900" dirty="0">
                  <a:latin typeface="ＭＳ Ｐゴシック" panose="020B0600070205080204" pitchFamily="50" charset="-128"/>
                  <a:ea typeface="ＭＳ Ｐゴシック" panose="020B0600070205080204" pitchFamily="50" charset="-128"/>
                </a:rPr>
                <a:t>CDE</a:t>
              </a:r>
              <a:r>
                <a:rPr lang="ja-JP" altLang="en-US" sz="900" dirty="0">
                  <a:latin typeface="ＭＳ Ｐゴシック" panose="020B0600070205080204" pitchFamily="50" charset="-128"/>
                  <a:ea typeface="ＭＳ Ｐゴシック" panose="020B0600070205080204" pitchFamily="50" charset="-128"/>
                </a:rPr>
                <a:t>研究会」を</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開催させて頂く運びとなりました。当研究会は糖尿病療養指導に興味のある方ならどなたでもご参加いただけます。</a:t>
              </a:r>
            </a:p>
            <a:p>
              <a:r>
                <a:rPr lang="ja-JP" altLang="en-US" sz="900" dirty="0">
                  <a:latin typeface="ＭＳ Ｐゴシック" panose="020B0600070205080204" pitchFamily="50" charset="-128"/>
                  <a:ea typeface="ＭＳ Ｐゴシック" panose="020B0600070205080204" pitchFamily="50" charset="-128"/>
                </a:rPr>
                <a:t>　ご多忙の折、大変恐縮ではございますが、是非ご参加頂きますようお願い申し上げます。　　　　敬具</a:t>
              </a:r>
              <a:endParaRPr lang="en-US" altLang="ja-JP" sz="900" dirty="0">
                <a:latin typeface="ＭＳ Ｐゴシック" panose="020B0600070205080204" pitchFamily="50" charset="-128"/>
                <a:ea typeface="ＭＳ Ｐゴシック" panose="020B0600070205080204" pitchFamily="50" charset="-128"/>
              </a:endParaRPr>
            </a:p>
          </p:txBody>
        </p:sp>
      </p:grpSp>
      <p:grpSp>
        <p:nvGrpSpPr>
          <p:cNvPr id="10" name="グループ化 9"/>
          <p:cNvGrpSpPr/>
          <p:nvPr/>
        </p:nvGrpSpPr>
        <p:grpSpPr>
          <a:xfrm>
            <a:off x="165030" y="235719"/>
            <a:ext cx="5773003" cy="865670"/>
            <a:chOff x="534204" y="336941"/>
            <a:chExt cx="5773003" cy="865670"/>
          </a:xfrm>
        </p:grpSpPr>
        <p:grpSp>
          <p:nvGrpSpPr>
            <p:cNvPr id="102" name="グループ化 101"/>
            <p:cNvGrpSpPr/>
            <p:nvPr/>
          </p:nvGrpSpPr>
          <p:grpSpPr>
            <a:xfrm>
              <a:off x="534204" y="388991"/>
              <a:ext cx="5773003" cy="813620"/>
              <a:chOff x="1896889" y="604968"/>
              <a:chExt cx="9144000" cy="530994"/>
            </a:xfrm>
            <a:effectLst>
              <a:reflection endPos="0" dir="5400000" sy="-100000" algn="bl" rotWithShape="0"/>
            </a:effectLst>
          </p:grpSpPr>
          <p:sp>
            <p:nvSpPr>
              <p:cNvPr id="92" name="AutoShape 19"/>
              <p:cNvSpPr>
                <a:spLocks noChangeArrowheads="1"/>
              </p:cNvSpPr>
              <p:nvPr/>
            </p:nvSpPr>
            <p:spPr bwMode="auto">
              <a:xfrm>
                <a:off x="1896889" y="604968"/>
                <a:ext cx="9144000" cy="433388"/>
              </a:xfrm>
              <a:prstGeom prst="wave">
                <a:avLst>
                  <a:gd name="adj1" fmla="val 13005"/>
                  <a:gd name="adj2" fmla="val 0"/>
                </a:avLst>
              </a:prstGeom>
              <a:gradFill rotWithShape="0">
                <a:gsLst>
                  <a:gs pos="0">
                    <a:srgbClr val="FFFFFF"/>
                  </a:gs>
                  <a:gs pos="35000">
                    <a:schemeClr val="tx2">
                      <a:lumMod val="25000"/>
                      <a:lumOff val="75000"/>
                    </a:schemeClr>
                  </a:gs>
                  <a:gs pos="70000">
                    <a:schemeClr val="tx1">
                      <a:lumMod val="75000"/>
                      <a:lumOff val="25000"/>
                    </a:schemeClr>
                  </a:gs>
                </a:gsLst>
                <a:lin ang="0" scaled="1"/>
              </a:gradFill>
              <a:ln>
                <a:noFill/>
              </a:ln>
              <a:effectLst/>
              <a:extLst>
                <a:ext uri="{91240B29-F687-4F45-9708-019B960494DF}">
                  <a14:hiddenLine xmlns:a14="http://schemas.microsoft.com/office/drawing/2010/main" w="3175" algn="ctr">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sp>
            <p:nvSpPr>
              <p:cNvPr id="93" name="AutoShape 22"/>
              <p:cNvSpPr>
                <a:spLocks noChangeArrowheads="1"/>
              </p:cNvSpPr>
              <p:nvPr/>
            </p:nvSpPr>
            <p:spPr bwMode="auto">
              <a:xfrm>
                <a:off x="1896889" y="920062"/>
                <a:ext cx="9144000" cy="215900"/>
              </a:xfrm>
              <a:prstGeom prst="wave">
                <a:avLst>
                  <a:gd name="adj1" fmla="val 13005"/>
                  <a:gd name="adj2" fmla="val 0"/>
                </a:avLst>
              </a:prstGeom>
              <a:gradFill rotWithShape="1">
                <a:gsLst>
                  <a:gs pos="52000">
                    <a:schemeClr val="tx2">
                      <a:lumMod val="25000"/>
                      <a:lumOff val="75000"/>
                    </a:schemeClr>
                  </a:gs>
                  <a:gs pos="11000">
                    <a:schemeClr val="tx1">
                      <a:lumMod val="75000"/>
                      <a:lumOff val="25000"/>
                    </a:schemeClr>
                  </a:gs>
                  <a:gs pos="100000">
                    <a:srgbClr val="FFFFFF"/>
                  </a:gs>
                </a:gsLst>
                <a:lin ang="0" scaled="1"/>
              </a:gradFill>
              <a:ln>
                <a:noFill/>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nvGrpSpPr>
            <p:cNvPr id="4" name="グループ化 3"/>
            <p:cNvGrpSpPr/>
            <p:nvPr/>
          </p:nvGrpSpPr>
          <p:grpSpPr>
            <a:xfrm>
              <a:off x="824374" y="336941"/>
              <a:ext cx="771302" cy="803007"/>
              <a:chOff x="-925285" y="429668"/>
              <a:chExt cx="863942" cy="874405"/>
            </a:xfrm>
          </p:grpSpPr>
          <p:grpSp>
            <p:nvGrpSpPr>
              <p:cNvPr id="66" name="グループ化 65"/>
              <p:cNvGrpSpPr/>
              <p:nvPr/>
            </p:nvGrpSpPr>
            <p:grpSpPr>
              <a:xfrm>
                <a:off x="-925285" y="429668"/>
                <a:ext cx="863942" cy="874405"/>
                <a:chOff x="6190720" y="1472834"/>
                <a:chExt cx="1604963" cy="1522029"/>
              </a:xfrm>
            </p:grpSpPr>
            <p:sp>
              <p:nvSpPr>
                <p:cNvPr id="67" name="円/楕円 66"/>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charset="-128"/>
                  </a:endParaRPr>
                </a:p>
              </p:txBody>
            </p:sp>
            <p:sp>
              <p:nvSpPr>
                <p:cNvPr id="68" name="円/楕円 67"/>
                <p:cNvSpPr/>
                <p:nvPr/>
              </p:nvSpPr>
              <p:spPr bwMode="auto">
                <a:xfrm>
                  <a:off x="6356890" y="1472834"/>
                  <a:ext cx="1236663" cy="1187451"/>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nvGrpSpPr>
              <p:cNvPr id="69" name="グループ化 68"/>
              <p:cNvGrpSpPr/>
              <p:nvPr/>
            </p:nvGrpSpPr>
            <p:grpSpPr>
              <a:xfrm>
                <a:off x="-732833" y="555821"/>
                <a:ext cx="653874" cy="627623"/>
                <a:chOff x="6190720" y="1474038"/>
                <a:chExt cx="1604963" cy="1520825"/>
              </a:xfrm>
            </p:grpSpPr>
            <p:sp>
              <p:nvSpPr>
                <p:cNvPr id="71" name="円/楕円 70"/>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charset="-128"/>
                  </a:endParaRPr>
                </a:p>
              </p:txBody>
            </p:sp>
            <p:sp>
              <p:nvSpPr>
                <p:cNvPr id="72" name="円/楕円 71"/>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sp>
          <p:nvSpPr>
            <p:cNvPr id="3" name="テキスト ボックス 2"/>
            <p:cNvSpPr txBox="1"/>
            <p:nvPr/>
          </p:nvSpPr>
          <p:spPr>
            <a:xfrm>
              <a:off x="1328756" y="457910"/>
              <a:ext cx="4959566" cy="430887"/>
            </a:xfrm>
            <a:prstGeom prst="rect">
              <a:avLst/>
            </a:prstGeom>
            <a:noFill/>
            <a:effectLst>
              <a:reflection endPos="0" dir="5400000" sy="-100000" algn="bl" rotWithShape="0"/>
            </a:effectLst>
          </p:spPr>
          <p:txBody>
            <a:bodyPr wrap="square" rtlCol="0" anchor="b">
              <a:spAutoFit/>
            </a:bodyPr>
            <a:lstStyle/>
            <a:p>
              <a:pPr algn="ct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第１２回　はまま</a:t>
              </a:r>
              <a:r>
                <a:rPr lang="ja-JP" altLang="en-US" sz="2200" dirty="0" err="1">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つ</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CDE</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研究会の</a:t>
              </a:r>
              <a:r>
                <a:rPr lang="ja-JP" altLang="en-US" sz="2200" dirty="0" smtClean="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ご案内</a:t>
              </a:r>
              <a:endPar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
        <p:nvSpPr>
          <p:cNvPr id="98" name="テキスト ボックス 97"/>
          <p:cNvSpPr txBox="1"/>
          <p:nvPr/>
        </p:nvSpPr>
        <p:spPr>
          <a:xfrm>
            <a:off x="3193842" y="9124531"/>
            <a:ext cx="2772340" cy="276999"/>
          </a:xfrm>
          <a:prstGeom prst="rect">
            <a:avLst/>
          </a:prstGeom>
          <a:noFill/>
        </p:spPr>
        <p:txBody>
          <a:bodyPr wrap="square" rtlCol="0">
            <a:spAutoFit/>
          </a:bodyPr>
          <a:lstStyle/>
          <a:p>
            <a:r>
              <a:rPr lang="ja-JP" altLang="en-US" sz="600" dirty="0">
                <a:latin typeface="ＭＳ Ｐゴシック" panose="020B0600070205080204" pitchFamily="50" charset="-128"/>
                <a:ea typeface="ＭＳ Ｐゴシック" panose="020B0600070205080204" pitchFamily="50" charset="-128"/>
              </a:rPr>
              <a:t>＊静岡県西部糖尿病療養指導士認定更新の講習単位</a:t>
            </a:r>
            <a:r>
              <a:rPr lang="en-US" altLang="ja-JP" sz="600" dirty="0">
                <a:solidFill>
                  <a:srgbClr val="001965"/>
                </a:solidFill>
                <a:latin typeface="ＭＳ Ｐゴシック" panose="020B0600070205080204" pitchFamily="50" charset="-128"/>
                <a:ea typeface="ＭＳ Ｐゴシック" panose="020B0600070205080204" pitchFamily="50" charset="-128"/>
              </a:rPr>
              <a:t>2.0</a:t>
            </a:r>
            <a:r>
              <a:rPr lang="ja-JP" altLang="en-US" sz="600" dirty="0">
                <a:latin typeface="ＭＳ Ｐゴシック" panose="020B0600070205080204" pitchFamily="50" charset="-128"/>
                <a:ea typeface="ＭＳ Ｐゴシック" panose="020B0600070205080204" pitchFamily="50" charset="-128"/>
              </a:rPr>
              <a:t>単位を申請中です。</a:t>
            </a:r>
            <a:endParaRPr lang="en-US" altLang="ja-JP" sz="600" dirty="0">
              <a:latin typeface="ＭＳ Ｐゴシック" panose="020B0600070205080204" pitchFamily="50" charset="-128"/>
              <a:ea typeface="ＭＳ Ｐゴシック" panose="020B0600070205080204" pitchFamily="50" charset="-128"/>
            </a:endParaRPr>
          </a:p>
          <a:p>
            <a:r>
              <a:rPr lang="ja-JP" altLang="en-US" sz="600" dirty="0">
                <a:latin typeface="ＭＳ Ｐゴシック" panose="020B0600070205080204" pitchFamily="50" charset="-128"/>
                <a:ea typeface="ＭＳ Ｐゴシック" panose="020B0600070205080204" pitchFamily="50" charset="-128"/>
              </a:rPr>
              <a:t>＊当日申請をされる方は、認定番号をお持ちください。</a:t>
            </a:r>
          </a:p>
        </p:txBody>
      </p:sp>
      <p:grpSp>
        <p:nvGrpSpPr>
          <p:cNvPr id="13" name="グループ化 12"/>
          <p:cNvGrpSpPr/>
          <p:nvPr/>
        </p:nvGrpSpPr>
        <p:grpSpPr>
          <a:xfrm>
            <a:off x="637410" y="2202342"/>
            <a:ext cx="5695460" cy="1108708"/>
            <a:chOff x="615227" y="2529893"/>
            <a:chExt cx="5695460" cy="1108708"/>
          </a:xfrm>
        </p:grpSpPr>
        <p:sp>
          <p:nvSpPr>
            <p:cNvPr id="15" name="テキスト ボックス 2"/>
            <p:cNvSpPr txBox="1">
              <a:spLocks noChangeArrowheads="1"/>
            </p:cNvSpPr>
            <p:nvPr/>
          </p:nvSpPr>
          <p:spPr bwMode="auto">
            <a:xfrm>
              <a:off x="1458053" y="2809313"/>
              <a:ext cx="39972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600" dirty="0">
                  <a:latin typeface="ＭＳ Ｐゴシック" panose="020B0600070205080204" pitchFamily="50" charset="-128"/>
                  <a:ea typeface="ＭＳ Ｐゴシック" panose="020B0600070205080204" pitchFamily="50" charset="-128"/>
                </a:rPr>
                <a:t>グランドホテル浜松　</a:t>
              </a:r>
              <a:r>
                <a:rPr lang="en-US" altLang="ja-JP" sz="1600" dirty="0">
                  <a:latin typeface="ＭＳ Ｐゴシック" panose="020B0600070205080204" pitchFamily="50" charset="-128"/>
                  <a:ea typeface="ＭＳ Ｐゴシック" panose="020B0600070205080204" pitchFamily="50" charset="-128"/>
                </a:rPr>
                <a:t>2</a:t>
              </a:r>
              <a:r>
                <a:rPr lang="ja-JP" altLang="en-US" sz="1600" dirty="0">
                  <a:latin typeface="ＭＳ Ｐゴシック" panose="020B0600070205080204" pitchFamily="50" charset="-128"/>
                  <a:ea typeface="ＭＳ Ｐゴシック" panose="020B0600070205080204" pitchFamily="50" charset="-128"/>
                </a:rPr>
                <a:t>階　「</a:t>
              </a:r>
              <a:r>
                <a:rPr lang="ja-JP" altLang="en-US" sz="1600" dirty="0">
                  <a:solidFill>
                    <a:schemeClr val="tx1"/>
                  </a:solidFill>
                  <a:latin typeface="ＭＳ Ｐゴシック" panose="020B0600070205080204" pitchFamily="50" charset="-128"/>
                  <a:ea typeface="ＭＳ Ｐゴシック" panose="020B0600070205080204" pitchFamily="50" charset="-128"/>
                </a:rPr>
                <a:t>孔雀の間」</a:t>
              </a:r>
            </a:p>
          </p:txBody>
        </p:sp>
        <p:sp>
          <p:nvSpPr>
            <p:cNvPr id="21" name="角丸四角形 5"/>
            <p:cNvSpPr>
              <a:spLocks noChangeArrowheads="1"/>
            </p:cNvSpPr>
            <p:nvPr/>
          </p:nvSpPr>
          <p:spPr bwMode="auto">
            <a:xfrm>
              <a:off x="621888" y="2847299"/>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場　所</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1448519" y="3053826"/>
              <a:ext cx="4862168" cy="584775"/>
            </a:xfrm>
            <a:prstGeom prst="rect">
              <a:avLst/>
            </a:prstGeom>
            <a:noFill/>
          </p:spPr>
          <p:txBody>
            <a:bodyPr wrap="square" rtlCol="0">
              <a:spAutoFit/>
            </a:bodyPr>
            <a:lstStyle/>
            <a:p>
              <a:pPr>
                <a:spcBef>
                  <a:spcPts val="1200"/>
                </a:spcBef>
              </a:pPr>
              <a:r>
                <a:rPr lang="ja-JP" altLang="en-US" sz="1600" b="1" dirty="0">
                  <a:latin typeface="ＭＳ Ｐゴシック" panose="020B0600070205080204" pitchFamily="50" charset="-128"/>
                  <a:ea typeface="ＭＳ Ｐゴシック" panose="020B0600070205080204" pitchFamily="50" charset="-128"/>
                </a:rPr>
                <a:t>糖尿病性腎症を抱える患者に寄り添う指導</a:t>
              </a:r>
              <a:endParaRPr lang="en-US" altLang="ja-JP" sz="1600" b="1" dirty="0">
                <a:latin typeface="ＭＳ Ｐゴシック" panose="020B0600070205080204" pitchFamily="50" charset="-128"/>
                <a:ea typeface="ＭＳ Ｐゴシック" panose="020B0600070205080204" pitchFamily="50" charset="-128"/>
              </a:endParaRPr>
            </a:p>
            <a:p>
              <a:r>
                <a:rPr lang="ja-JP" altLang="en-US" sz="1600" b="1"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～多職種で取り組もう！～</a:t>
              </a:r>
              <a:endParaRPr lang="en-US" altLang="ja-JP" sz="1400" dirty="0">
                <a:latin typeface="ＭＳ Ｐゴシック" panose="020B0600070205080204" pitchFamily="50" charset="-128"/>
                <a:ea typeface="ＭＳ Ｐゴシック" panose="020B0600070205080204" pitchFamily="50" charset="-128"/>
              </a:endParaRPr>
            </a:p>
          </p:txBody>
        </p:sp>
        <p:sp>
          <p:nvSpPr>
            <p:cNvPr id="22" name="角丸四角形 5"/>
            <p:cNvSpPr>
              <a:spLocks noChangeArrowheads="1"/>
            </p:cNvSpPr>
            <p:nvPr/>
          </p:nvSpPr>
          <p:spPr bwMode="auto">
            <a:xfrm>
              <a:off x="615227" y="3140252"/>
              <a:ext cx="834820"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テーマ</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角丸四角形 5"/>
            <p:cNvSpPr>
              <a:spLocks noChangeArrowheads="1"/>
            </p:cNvSpPr>
            <p:nvPr/>
          </p:nvSpPr>
          <p:spPr bwMode="auto">
            <a:xfrm>
              <a:off x="622683" y="2558354"/>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日　時</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52" name="テキスト ボックス 2"/>
            <p:cNvSpPr txBox="1">
              <a:spLocks noChangeArrowheads="1"/>
            </p:cNvSpPr>
            <p:nvPr/>
          </p:nvSpPr>
          <p:spPr bwMode="auto">
            <a:xfrm>
              <a:off x="1448519" y="2529893"/>
              <a:ext cx="40154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600" dirty="0">
                  <a:latin typeface="ＭＳ Ｐゴシック" panose="020B0600070205080204" pitchFamily="50" charset="-128"/>
                  <a:ea typeface="ＭＳ Ｐゴシック" panose="020B0600070205080204" pitchFamily="50" charset="-128"/>
                </a:rPr>
                <a:t>令和</a:t>
              </a:r>
              <a:r>
                <a:rPr lang="en-US" altLang="ja-JP" sz="1600" dirty="0">
                  <a:latin typeface="ＭＳ Ｐゴシック" panose="020B0600070205080204" pitchFamily="50" charset="-128"/>
                  <a:ea typeface="ＭＳ Ｐゴシック" panose="020B0600070205080204" pitchFamily="50" charset="-128"/>
                </a:rPr>
                <a:t>2</a:t>
              </a:r>
              <a:r>
                <a:rPr lang="ja-JP" altLang="en-US" sz="1600" dirty="0">
                  <a:latin typeface="ＭＳ Ｐゴシック" panose="020B0600070205080204" pitchFamily="50" charset="-128"/>
                  <a:ea typeface="ＭＳ Ｐゴシック" panose="020B0600070205080204" pitchFamily="50" charset="-128"/>
                </a:rPr>
                <a:t>年 </a:t>
              </a:r>
              <a:r>
                <a:rPr lang="en-US" altLang="ja-JP" sz="1600" dirty="0">
                  <a:latin typeface="ＭＳ Ｐゴシック" panose="020B0600070205080204" pitchFamily="50" charset="-128"/>
                  <a:ea typeface="ＭＳ Ｐゴシック" panose="020B0600070205080204" pitchFamily="50" charset="-128"/>
                </a:rPr>
                <a:t>2</a:t>
              </a:r>
              <a:r>
                <a:rPr lang="ja-JP" altLang="en-US" sz="1600" dirty="0">
                  <a:latin typeface="ＭＳ Ｐゴシック" panose="020B0600070205080204" pitchFamily="50" charset="-128"/>
                  <a:ea typeface="ＭＳ Ｐゴシック" panose="020B0600070205080204" pitchFamily="50" charset="-128"/>
                </a:rPr>
                <a:t>月 </a:t>
              </a:r>
              <a:r>
                <a:rPr lang="en-US" altLang="ja-JP" sz="1600" dirty="0">
                  <a:latin typeface="ＭＳ Ｐゴシック" panose="020B0600070205080204" pitchFamily="50" charset="-128"/>
                  <a:ea typeface="ＭＳ Ｐゴシック" panose="020B0600070205080204" pitchFamily="50" charset="-128"/>
                </a:rPr>
                <a:t>8</a:t>
              </a:r>
              <a:r>
                <a:rPr lang="ja-JP" altLang="en-US" sz="1600" dirty="0">
                  <a:latin typeface="ＭＳ Ｐゴシック" panose="020B0600070205080204" pitchFamily="50" charset="-128"/>
                  <a:ea typeface="ＭＳ Ｐゴシック" panose="020B0600070205080204" pitchFamily="50" charset="-128"/>
                </a:rPr>
                <a:t>日（土）　　</a:t>
              </a:r>
              <a:r>
                <a:rPr lang="en-US" altLang="ja-JP" sz="1600" dirty="0">
                  <a:latin typeface="ＭＳ Ｐゴシック" panose="020B0600070205080204" pitchFamily="50" charset="-128"/>
                  <a:ea typeface="ＭＳ Ｐゴシック" panose="020B0600070205080204" pitchFamily="50" charset="-128"/>
                </a:rPr>
                <a:t>14:00</a:t>
              </a:r>
              <a:r>
                <a:rPr lang="ja-JP" altLang="en-US"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17:30</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35" name="グループ化 34"/>
          <p:cNvGrpSpPr/>
          <p:nvPr/>
        </p:nvGrpSpPr>
        <p:grpSpPr>
          <a:xfrm>
            <a:off x="575323" y="6025407"/>
            <a:ext cx="5703092" cy="276999"/>
            <a:chOff x="590015" y="6390988"/>
            <a:chExt cx="5703092" cy="276999"/>
          </a:xfrm>
        </p:grpSpPr>
        <p:sp>
          <p:nvSpPr>
            <p:cNvPr id="53" name="Text Box 28"/>
            <p:cNvSpPr txBox="1">
              <a:spLocks noChangeArrowheads="1"/>
            </p:cNvSpPr>
            <p:nvPr/>
          </p:nvSpPr>
          <p:spPr bwMode="auto">
            <a:xfrm>
              <a:off x="2611236" y="6390988"/>
              <a:ext cx="16466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r>
                <a:rPr lang="ja-JP" altLang="en-US" sz="1200" dirty="0">
                  <a:latin typeface="ＭＳ Ｐゴシック" panose="020B0600070205080204" pitchFamily="50" charset="-128"/>
                </a:rPr>
                <a:t>　休憩　</a:t>
              </a:r>
              <a:r>
                <a:rPr lang="en-US" altLang="ja-JP" sz="1200" dirty="0">
                  <a:latin typeface="ＭＳ Ｐゴシック" panose="020B0600070205080204" pitchFamily="50" charset="-128"/>
                </a:rPr>
                <a:t>15</a:t>
              </a:r>
              <a:r>
                <a:rPr lang="ja-JP" altLang="en-US" sz="1200" dirty="0">
                  <a:latin typeface="ＭＳ Ｐゴシック" panose="020B0600070205080204" pitchFamily="50" charset="-128"/>
                </a:rPr>
                <a:t>：</a:t>
              </a:r>
              <a:r>
                <a:rPr lang="en-US" altLang="ja-JP" sz="1200" dirty="0">
                  <a:latin typeface="ＭＳ Ｐゴシック" panose="020B0600070205080204" pitchFamily="50" charset="-128"/>
                </a:rPr>
                <a:t>35-15</a:t>
              </a:r>
              <a:r>
                <a:rPr lang="ja-JP" altLang="en-US" sz="1200" dirty="0">
                  <a:latin typeface="ＭＳ Ｐゴシック" panose="020B0600070205080204" pitchFamily="50" charset="-128"/>
                </a:rPr>
                <a:t>：</a:t>
              </a:r>
              <a:r>
                <a:rPr lang="en-US" altLang="ja-JP" sz="1200" dirty="0">
                  <a:latin typeface="ＭＳ Ｐゴシック" panose="020B0600070205080204" pitchFamily="50" charset="-128"/>
                </a:rPr>
                <a:t>50</a:t>
              </a:r>
              <a:r>
                <a:rPr lang="ja-JP" altLang="en-US" sz="1200" dirty="0">
                  <a:latin typeface="ＭＳ Ｐゴシック" panose="020B0600070205080204" pitchFamily="50" charset="-128"/>
                </a:rPr>
                <a:t>　</a:t>
              </a:r>
            </a:p>
          </p:txBody>
        </p:sp>
        <p:cxnSp>
          <p:nvCxnSpPr>
            <p:cNvPr id="54" name="直線コネクタ 20"/>
            <p:cNvCxnSpPr>
              <a:cxnSpLocks noChangeShapeType="1"/>
            </p:cNvCxnSpPr>
            <p:nvPr/>
          </p:nvCxnSpPr>
          <p:spPr bwMode="auto">
            <a:xfrm flipV="1">
              <a:off x="590015" y="6544853"/>
              <a:ext cx="2117079" cy="10858"/>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55" name="直線コネクタ 21"/>
            <p:cNvCxnSpPr>
              <a:cxnSpLocks noChangeShapeType="1"/>
            </p:cNvCxnSpPr>
            <p:nvPr/>
          </p:nvCxnSpPr>
          <p:spPr bwMode="auto">
            <a:xfrm>
              <a:off x="4177669" y="6555711"/>
              <a:ext cx="2115438" cy="10857"/>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nvGrpSpPr>
          <p:cNvPr id="11" name="グループ化 10"/>
          <p:cNvGrpSpPr/>
          <p:nvPr/>
        </p:nvGrpSpPr>
        <p:grpSpPr>
          <a:xfrm>
            <a:off x="546630" y="3334078"/>
            <a:ext cx="5779080" cy="279104"/>
            <a:chOff x="553481" y="3751011"/>
            <a:chExt cx="5779080" cy="279104"/>
          </a:xfrm>
        </p:grpSpPr>
        <p:sp>
          <p:nvSpPr>
            <p:cNvPr id="24" name="正方形/長方形 2"/>
            <p:cNvSpPr>
              <a:spLocks noChangeArrowheads="1"/>
            </p:cNvSpPr>
            <p:nvPr/>
          </p:nvSpPr>
          <p:spPr bwMode="auto">
            <a:xfrm>
              <a:off x="668356" y="3751011"/>
              <a:ext cx="1564852" cy="253916"/>
            </a:xfrm>
            <a:prstGeom prst="rect">
              <a:avLst/>
            </a:prstGeom>
            <a:noFill/>
            <a:ln>
              <a:noFill/>
            </a:ln>
          </p:spPr>
          <p:txBody>
            <a:bodyPr wrap="none">
              <a:spAutoFit/>
            </a:bodyPr>
            <a:lstStyle/>
            <a:p>
              <a:pPr algn="l"/>
              <a:r>
                <a:rPr kumimoji="1" lang="ja-JP" altLang="en-US" sz="1050" b="1" dirty="0">
                  <a:latin typeface="ＭＳ Ｐゴシック" panose="020B0600070205080204" pitchFamily="50" charset="-128"/>
                  <a:ea typeface="ＭＳ Ｐゴシック" panose="020B0600070205080204" pitchFamily="50" charset="-128"/>
                </a:rPr>
                <a:t>開会の辞　</a:t>
              </a:r>
              <a:r>
                <a:rPr kumimoji="1" lang="en-US" altLang="ja-JP" sz="1050" b="1" dirty="0">
                  <a:latin typeface="ＭＳ Ｐゴシック" panose="020B0600070205080204" pitchFamily="50" charset="-128"/>
                  <a:ea typeface="ＭＳ Ｐゴシック" panose="020B0600070205080204" pitchFamily="50" charset="-128"/>
                </a:rPr>
                <a:t>14:00</a:t>
              </a:r>
              <a:r>
                <a:rPr kumimoji="1" lang="ja-JP" altLang="en-US" sz="1050" b="1" dirty="0">
                  <a:latin typeface="ＭＳ Ｐゴシック" panose="020B0600070205080204" pitchFamily="50" charset="-128"/>
                  <a:ea typeface="ＭＳ Ｐゴシック" panose="020B0600070205080204" pitchFamily="50" charset="-128"/>
                </a:rPr>
                <a:t> </a:t>
              </a:r>
              <a:r>
                <a:rPr kumimoji="1" lang="en-US" altLang="ja-JP" sz="1050" b="1" dirty="0">
                  <a:latin typeface="ＭＳ Ｐゴシック" panose="020B0600070205080204" pitchFamily="50" charset="-128"/>
                  <a:ea typeface="ＭＳ Ｐゴシック" panose="020B0600070205080204" pitchFamily="50" charset="-128"/>
                </a:rPr>
                <a:t>–14:05</a:t>
              </a:r>
              <a:r>
                <a:rPr kumimoji="1" lang="ja-JP" altLang="en-US" sz="1050" dirty="0">
                  <a:solidFill>
                    <a:srgbClr val="002060"/>
                  </a:solidFill>
                </a:rPr>
                <a:t> </a:t>
              </a:r>
              <a:endParaRPr kumimoji="1" lang="en-US" altLang="ja-JP" sz="1050" dirty="0">
                <a:solidFill>
                  <a:srgbClr val="002060"/>
                </a:solidFill>
              </a:endParaRPr>
            </a:p>
          </p:txBody>
        </p:sp>
        <p:sp>
          <p:nvSpPr>
            <p:cNvPr id="64" name="テキスト ボックス 37"/>
            <p:cNvSpPr txBox="1">
              <a:spLocks noChangeArrowheads="1"/>
            </p:cNvSpPr>
            <p:nvPr/>
          </p:nvSpPr>
          <p:spPr bwMode="auto">
            <a:xfrm>
              <a:off x="2141713" y="3751011"/>
              <a:ext cx="4190848" cy="261610"/>
            </a:xfrm>
            <a:prstGeom prst="rect">
              <a:avLst/>
            </a:prstGeom>
            <a:noFill/>
            <a:ln w="9525">
              <a:noFill/>
              <a:miter lim="800000"/>
              <a:headEnd/>
              <a:tailEnd/>
            </a:ln>
          </p:spPr>
          <p:txBody>
            <a:bodyPr wrap="square">
              <a:spAutoFit/>
            </a:bodyPr>
            <a:lstStyle/>
            <a:p>
              <a:pPr algn="r"/>
              <a:r>
                <a:rPr lang="ja-JP" altLang="en-US" sz="1050" dirty="0">
                  <a:solidFill>
                    <a:srgbClr val="000000"/>
                  </a:solidFill>
                  <a:latin typeface="ＭＳ Ｐゴシック" charset="-128"/>
                </a:rPr>
                <a:t>総合司会：　ＪＡ静岡厚生連遠州病院　看護師　森下絵美</a:t>
              </a:r>
            </a:p>
          </p:txBody>
        </p:sp>
        <p:sp>
          <p:nvSpPr>
            <p:cNvPr id="57" name="L 字 56"/>
            <p:cNvSpPr/>
            <p:nvPr/>
          </p:nvSpPr>
          <p:spPr>
            <a:xfrm>
              <a:off x="553481" y="3790403"/>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grpSp>
      <p:sp>
        <p:nvSpPr>
          <p:cNvPr id="81" name="テキスト ボックス 80"/>
          <p:cNvSpPr txBox="1"/>
          <p:nvPr/>
        </p:nvSpPr>
        <p:spPr>
          <a:xfrm>
            <a:off x="664149" y="5479335"/>
            <a:ext cx="4176980" cy="307777"/>
          </a:xfrm>
          <a:prstGeom prst="rect">
            <a:avLst/>
          </a:prstGeom>
          <a:noFill/>
        </p:spPr>
        <p:txBody>
          <a:bodyPr wrap="square" rtlCol="0">
            <a:spAutoFit/>
          </a:bodyPr>
          <a:lstStyle/>
          <a:p>
            <a:r>
              <a:rPr lang="ja-JP" altLang="en-US" sz="1400" b="1" dirty="0">
                <a:solidFill>
                  <a:srgbClr val="000000"/>
                </a:solidFill>
                <a:latin typeface="ＭＳ Ｐゴシック" panose="020B0600070205080204" pitchFamily="50" charset="-128"/>
                <a:ea typeface="ＭＳ Ｐゴシック" panose="020B0600070205080204" pitchFamily="50" charset="-128"/>
              </a:rPr>
              <a:t>糖尿病性腎症を合併している患者への薬物療法</a:t>
            </a:r>
            <a:r>
              <a:rPr lang="ja-JP" altLang="en-US" sz="1200" b="1" dirty="0">
                <a:solidFill>
                  <a:srgbClr val="000000"/>
                </a:solidFill>
                <a:latin typeface="ＭＳ Ｐゴシック" panose="020B0600070205080204" pitchFamily="50" charset="-128"/>
                <a:ea typeface="ＭＳ Ｐゴシック" panose="020B0600070205080204" pitchFamily="50" charset="-128"/>
              </a:rPr>
              <a:t>　</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91" name="テキスト ボックス 37"/>
          <p:cNvSpPr txBox="1">
            <a:spLocks noChangeArrowheads="1"/>
          </p:cNvSpPr>
          <p:nvPr/>
        </p:nvSpPr>
        <p:spPr bwMode="auto">
          <a:xfrm>
            <a:off x="2752639" y="5017670"/>
            <a:ext cx="4466619" cy="461665"/>
          </a:xfrm>
          <a:prstGeom prst="rect">
            <a:avLst/>
          </a:prstGeom>
          <a:noFill/>
          <a:ln w="9525">
            <a:noFill/>
            <a:miter lim="800000"/>
            <a:headEnd/>
            <a:tailEnd/>
          </a:ln>
        </p:spPr>
        <p:txBody>
          <a:bodyPr wrap="square">
            <a:spAutoFit/>
          </a:bodyPr>
          <a:lstStyle/>
          <a:p>
            <a:r>
              <a:rPr lang="ja-JP" altLang="en-US" sz="1100" b="1" dirty="0">
                <a:solidFill>
                  <a:srgbClr val="000000"/>
                </a:solidFill>
                <a:latin typeface="ＭＳ Ｐゴシック" panose="020B0600070205080204" pitchFamily="50" charset="-128"/>
                <a:ea typeface="ＭＳ Ｐゴシック" panose="020B0600070205080204" pitchFamily="50" charset="-128"/>
              </a:rPr>
              <a:t>　</a:t>
            </a:r>
            <a:r>
              <a:rPr lang="en-US" altLang="ja-JP" sz="1200" b="1" dirty="0">
                <a:solidFill>
                  <a:srgbClr val="000000"/>
                </a:solidFill>
                <a:latin typeface="ＭＳ Ｐゴシック" panose="020B0600070205080204" pitchFamily="50" charset="-128"/>
                <a:ea typeface="ＭＳ Ｐゴシック" panose="020B0600070205080204" pitchFamily="50" charset="-128"/>
              </a:rPr>
              <a:t>       </a:t>
            </a:r>
            <a:r>
              <a:rPr lang="ja-JP" altLang="en-US" sz="1100" b="1" dirty="0">
                <a:solidFill>
                  <a:srgbClr val="000000"/>
                </a:solidFill>
                <a:latin typeface="ＭＳ Ｐゴシック" panose="020B0600070205080204" pitchFamily="50" charset="-128"/>
                <a:ea typeface="ＭＳ Ｐゴシック" panose="020B0600070205080204" pitchFamily="50" charset="-128"/>
              </a:rPr>
              <a:t>座長：　浜松北病院　看護師　法月美佐代</a:t>
            </a:r>
            <a:endParaRPr lang="en-US" altLang="ja-JP" sz="1100" b="1" dirty="0">
              <a:solidFill>
                <a:srgbClr val="000000"/>
              </a:solidFill>
              <a:latin typeface="ＭＳ Ｐゴシック" panose="020B0600070205080204" pitchFamily="50" charset="-128"/>
              <a:ea typeface="ＭＳ Ｐゴシック" panose="020B0600070205080204" pitchFamily="50" charset="-128"/>
            </a:endParaRPr>
          </a:p>
          <a:p>
            <a:r>
              <a:rPr lang="ja-JP" altLang="en-US" sz="1100" b="1" dirty="0">
                <a:solidFill>
                  <a:srgbClr val="000000"/>
                </a:solidFill>
                <a:latin typeface="ＭＳ Ｐゴシック" panose="020B0600070205080204" pitchFamily="50" charset="-128"/>
                <a:ea typeface="ＭＳ Ｐゴシック" panose="020B0600070205080204" pitchFamily="50" charset="-128"/>
              </a:rPr>
              <a:t>　　　　　 　　　　聖隷浜松病院　管理栄養士　島田友香里</a:t>
            </a:r>
            <a:endParaRPr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82" name="L 字 81"/>
          <p:cNvSpPr/>
          <p:nvPr/>
        </p:nvSpPr>
        <p:spPr>
          <a:xfrm>
            <a:off x="567550" y="6382334"/>
            <a:ext cx="5746917" cy="239712"/>
          </a:xfrm>
          <a:prstGeom prst="corner">
            <a:avLst>
              <a:gd name="adj1" fmla="val 32038"/>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sz="1200" b="1" kern="0" dirty="0">
              <a:solidFill>
                <a:sysClr val="window" lastClr="FFFFFF"/>
              </a:solidFill>
              <a:latin typeface="HGPｺﾞｼｯｸM" pitchFamily="50" charset="-128"/>
              <a:ea typeface="HGPｺﾞｼｯｸM" pitchFamily="50" charset="-128"/>
            </a:endParaRPr>
          </a:p>
        </p:txBody>
      </p:sp>
      <p:grpSp>
        <p:nvGrpSpPr>
          <p:cNvPr id="18" name="グループ化 17"/>
          <p:cNvGrpSpPr/>
          <p:nvPr/>
        </p:nvGrpSpPr>
        <p:grpSpPr>
          <a:xfrm>
            <a:off x="553481" y="8836714"/>
            <a:ext cx="5779081" cy="287817"/>
            <a:chOff x="553481" y="8514323"/>
            <a:chExt cx="5779081" cy="287817"/>
          </a:xfrm>
        </p:grpSpPr>
        <p:sp>
          <p:nvSpPr>
            <p:cNvPr id="33" name="正方形/長方形 2"/>
            <p:cNvSpPr>
              <a:spLocks noChangeArrowheads="1"/>
            </p:cNvSpPr>
            <p:nvPr/>
          </p:nvSpPr>
          <p:spPr bwMode="auto">
            <a:xfrm>
              <a:off x="661498" y="8514323"/>
              <a:ext cx="1510350" cy="253916"/>
            </a:xfrm>
            <a:prstGeom prst="rect">
              <a:avLst/>
            </a:prstGeom>
            <a:noFill/>
            <a:ln>
              <a:noFill/>
            </a:ln>
          </p:spPr>
          <p:txBody>
            <a:bodyPr wrap="none">
              <a:spAutoFit/>
            </a:bodyPr>
            <a:lstStyle/>
            <a:p>
              <a:r>
                <a:rPr kumimoji="1" lang="ja-JP" altLang="en-US" sz="1050" b="1" dirty="0">
                  <a:latin typeface="ＭＳ Ｐゴシック" panose="020B0600070205080204" pitchFamily="50" charset="-128"/>
                  <a:ea typeface="ＭＳ Ｐゴシック" panose="020B0600070205080204" pitchFamily="50" charset="-128"/>
                </a:rPr>
                <a:t>閉会の辞 </a:t>
              </a:r>
              <a:r>
                <a:rPr kumimoji="1" lang="en-US" altLang="ja-JP" sz="1050" b="1" dirty="0">
                  <a:latin typeface="ＭＳ Ｐゴシック" panose="020B0600070205080204" pitchFamily="50" charset="-128"/>
                  <a:ea typeface="ＭＳ Ｐゴシック" panose="020B0600070205080204" pitchFamily="50" charset="-128"/>
                </a:rPr>
                <a:t>17:25 – 17:30</a:t>
              </a:r>
            </a:p>
          </p:txBody>
        </p:sp>
        <p:sp>
          <p:nvSpPr>
            <p:cNvPr id="79" name="L 字 78"/>
            <p:cNvSpPr/>
            <p:nvPr/>
          </p:nvSpPr>
          <p:spPr>
            <a:xfrm>
              <a:off x="553481" y="8562428"/>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83" name="テキスト ボックス 37"/>
            <p:cNvSpPr txBox="1">
              <a:spLocks noChangeArrowheads="1"/>
            </p:cNvSpPr>
            <p:nvPr/>
          </p:nvSpPr>
          <p:spPr bwMode="auto">
            <a:xfrm>
              <a:off x="2141714" y="8530975"/>
              <a:ext cx="4190848" cy="253916"/>
            </a:xfrm>
            <a:prstGeom prst="rect">
              <a:avLst/>
            </a:prstGeom>
            <a:noFill/>
            <a:ln w="9525">
              <a:noFill/>
              <a:miter lim="800000"/>
              <a:headEnd/>
              <a:tailEnd/>
            </a:ln>
          </p:spPr>
          <p:txBody>
            <a:bodyPr wrap="square">
              <a:spAutoFit/>
            </a:bodyPr>
            <a:lstStyle/>
            <a:p>
              <a:pPr algn="r"/>
              <a:r>
                <a:rPr lang="ja-JP" altLang="en-US" sz="1050" dirty="0">
                  <a:solidFill>
                    <a:srgbClr val="000000"/>
                  </a:solidFill>
                  <a:latin typeface="ＭＳ Ｐゴシック" charset="-128"/>
                </a:rPr>
                <a:t>総合司会：　ＪＡ静岡厚生連遠州病院　理学療法士　徳増来斗</a:t>
              </a:r>
            </a:p>
          </p:txBody>
        </p:sp>
      </p:grpSp>
      <p:sp>
        <p:nvSpPr>
          <p:cNvPr id="80" name="L 字 79"/>
          <p:cNvSpPr/>
          <p:nvPr/>
        </p:nvSpPr>
        <p:spPr>
          <a:xfrm>
            <a:off x="556863" y="3921609"/>
            <a:ext cx="5762475"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r>
              <a:rPr lang="ja-JP" altLang="en-US" sz="1400" kern="0" dirty="0">
                <a:latin typeface="ＭＳ Ｐゴシック" panose="020B0600070205080204" pitchFamily="50" charset="-128"/>
                <a:ea typeface="ＭＳ Ｐゴシック" panose="020B0600070205080204" pitchFamily="50" charset="-128"/>
              </a:rPr>
              <a:t>　</a:t>
            </a:r>
            <a:r>
              <a:rPr lang="ja-JP" altLang="en-US" sz="1100" b="1" kern="0" dirty="0">
                <a:latin typeface="ＭＳ Ｐゴシック" panose="020B0600070205080204" pitchFamily="50" charset="-128"/>
                <a:ea typeface="ＭＳ Ｐゴシック" panose="020B0600070205080204" pitchFamily="50" charset="-128"/>
              </a:rPr>
              <a:t>教育講演</a:t>
            </a:r>
            <a:r>
              <a:rPr lang="en-US" altLang="ja-JP" sz="1100" b="1" kern="0" dirty="0">
                <a:latin typeface="ＭＳ Ｐゴシック" panose="020B0600070205080204" pitchFamily="50" charset="-128"/>
                <a:ea typeface="ＭＳ Ｐゴシック" panose="020B0600070205080204" pitchFamily="50" charset="-128"/>
              </a:rPr>
              <a:t>14</a:t>
            </a:r>
            <a:r>
              <a:rPr lang="ja-JP" altLang="en-US" sz="1100" b="1" kern="0" dirty="0">
                <a:latin typeface="ＭＳ Ｐゴシック" panose="020B0600070205080204" pitchFamily="50" charset="-128"/>
                <a:ea typeface="ＭＳ Ｐゴシック" panose="020B0600070205080204" pitchFamily="50" charset="-128"/>
              </a:rPr>
              <a:t>：</a:t>
            </a:r>
            <a:r>
              <a:rPr lang="en-US" altLang="ja-JP" sz="1100" b="1" kern="0" dirty="0">
                <a:latin typeface="ＭＳ Ｐゴシック" panose="020B0600070205080204" pitchFamily="50" charset="-128"/>
                <a:ea typeface="ＭＳ Ｐゴシック" panose="020B0600070205080204" pitchFamily="50" charset="-128"/>
              </a:rPr>
              <a:t>05-15</a:t>
            </a:r>
            <a:r>
              <a:rPr lang="ja-JP" altLang="en-US" sz="1100" b="1" kern="0" dirty="0">
                <a:latin typeface="ＭＳ Ｐゴシック" panose="020B0600070205080204" pitchFamily="50" charset="-128"/>
                <a:ea typeface="ＭＳ Ｐゴシック" panose="020B0600070205080204" pitchFamily="50" charset="-128"/>
              </a:rPr>
              <a:t>：</a:t>
            </a:r>
            <a:r>
              <a:rPr lang="en-US" altLang="ja-JP" sz="1100" b="1" kern="0" dirty="0">
                <a:latin typeface="ＭＳ Ｐゴシック" panose="020B0600070205080204" pitchFamily="50" charset="-128"/>
                <a:ea typeface="ＭＳ Ｐゴシック" panose="020B0600070205080204" pitchFamily="50" charset="-128"/>
              </a:rPr>
              <a:t>05</a:t>
            </a:r>
            <a:r>
              <a:rPr lang="ja-JP" altLang="en-US" sz="1200" b="1" kern="0" dirty="0">
                <a:latin typeface="ＭＳ Ｐゴシック" panose="020B0600070205080204" pitchFamily="50" charset="-128"/>
                <a:ea typeface="ＭＳ Ｐゴシック" panose="020B0600070205080204" pitchFamily="50" charset="-128"/>
              </a:rPr>
              <a:t>　　　　　　</a:t>
            </a:r>
            <a:endParaRPr lang="en-US" altLang="ja-JP" sz="1200" b="1" kern="0" dirty="0">
              <a:latin typeface="ＭＳ Ｐゴシック" panose="020B0600070205080204" pitchFamily="50" charset="-128"/>
              <a:ea typeface="ＭＳ Ｐゴシック" panose="020B0600070205080204" pitchFamily="50" charset="-128"/>
            </a:endParaRPr>
          </a:p>
          <a:p>
            <a:pPr>
              <a:defRPr/>
            </a:pPr>
            <a:r>
              <a:rPr lang="ja-JP" altLang="en-US" sz="1400" kern="0" dirty="0">
                <a:latin typeface="HGPｺﾞｼｯｸM" pitchFamily="50" charset="-128"/>
                <a:ea typeface="HGPｺﾞｼｯｸM" pitchFamily="50" charset="-128"/>
              </a:rPr>
              <a:t>　</a:t>
            </a:r>
          </a:p>
        </p:txBody>
      </p:sp>
      <p:sp>
        <p:nvSpPr>
          <p:cNvPr id="87" name="L 字 86"/>
          <p:cNvSpPr/>
          <p:nvPr/>
        </p:nvSpPr>
        <p:spPr>
          <a:xfrm>
            <a:off x="557526" y="7156956"/>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r>
              <a:rPr lang="ja-JP" altLang="en-US" sz="1200" b="1" kern="0" dirty="0">
                <a:latin typeface="ＭＳ Ｐゴシック" panose="020B0600070205080204" pitchFamily="50" charset="-128"/>
                <a:ea typeface="ＭＳ Ｐゴシック" panose="020B0600070205080204" pitchFamily="50" charset="-128"/>
              </a:rPr>
              <a:t>　</a:t>
            </a:r>
            <a:r>
              <a:rPr lang="ja-JP" altLang="en-US" sz="1100" b="1" kern="0" dirty="0">
                <a:latin typeface="ＭＳ Ｐゴシック" panose="020B0600070205080204" pitchFamily="50" charset="-128"/>
                <a:ea typeface="ＭＳ Ｐゴシック" panose="020B0600070205080204" pitchFamily="50" charset="-128"/>
              </a:rPr>
              <a:t>一般講演③</a:t>
            </a:r>
            <a:r>
              <a:rPr lang="en-US" altLang="ja-JP" sz="1100" b="1" kern="0" dirty="0">
                <a:latin typeface="ＭＳ Ｐゴシック" panose="020B0600070205080204" pitchFamily="50" charset="-128"/>
                <a:ea typeface="ＭＳ Ｐゴシック" panose="020B0600070205080204" pitchFamily="50" charset="-128"/>
              </a:rPr>
              <a:t>16</a:t>
            </a:r>
            <a:r>
              <a:rPr lang="ja-JP" altLang="en-US" sz="1100" b="1" kern="0" dirty="0">
                <a:latin typeface="ＭＳ Ｐゴシック" panose="020B0600070205080204" pitchFamily="50" charset="-128"/>
                <a:ea typeface="ＭＳ Ｐゴシック" panose="020B0600070205080204" pitchFamily="50" charset="-128"/>
              </a:rPr>
              <a:t>：</a:t>
            </a:r>
            <a:r>
              <a:rPr lang="en-US" altLang="ja-JP" sz="1100" b="1" kern="0" dirty="0">
                <a:latin typeface="ＭＳ Ｐゴシック" panose="020B0600070205080204" pitchFamily="50" charset="-128"/>
                <a:ea typeface="ＭＳ Ｐゴシック" panose="020B0600070205080204" pitchFamily="50" charset="-128"/>
              </a:rPr>
              <a:t>20-16</a:t>
            </a:r>
            <a:r>
              <a:rPr lang="ja-JP" altLang="en-US" sz="1100" b="1" kern="0" dirty="0">
                <a:latin typeface="ＭＳ Ｐゴシック" panose="020B0600070205080204" pitchFamily="50" charset="-128"/>
                <a:ea typeface="ＭＳ Ｐゴシック" panose="020B0600070205080204" pitchFamily="50" charset="-128"/>
              </a:rPr>
              <a:t>：</a:t>
            </a:r>
            <a:r>
              <a:rPr lang="en-US" altLang="ja-JP" sz="1100" b="1" kern="0" dirty="0">
                <a:latin typeface="ＭＳ Ｐゴシック" panose="020B0600070205080204" pitchFamily="50" charset="-128"/>
                <a:ea typeface="ＭＳ Ｐゴシック" panose="020B0600070205080204" pitchFamily="50" charset="-128"/>
              </a:rPr>
              <a:t>50</a:t>
            </a:r>
            <a:r>
              <a:rPr lang="ja-JP" altLang="en-US" sz="1200" b="1" kern="0" dirty="0">
                <a:latin typeface="ＭＳ Ｐゴシック" panose="020B0600070205080204" pitchFamily="50" charset="-128"/>
                <a:ea typeface="ＭＳ Ｐゴシック" panose="020B0600070205080204" pitchFamily="50" charset="-128"/>
              </a:rPr>
              <a:t>　</a:t>
            </a:r>
            <a:endParaRPr lang="en-US" altLang="ja-JP" sz="1050" b="1" kern="0" dirty="0">
              <a:latin typeface="ＭＳ Ｐゴシック" panose="020B0600070205080204" pitchFamily="50" charset="-128"/>
              <a:ea typeface="ＭＳ Ｐゴシック" panose="020B0600070205080204" pitchFamily="50" charset="-128"/>
            </a:endParaRPr>
          </a:p>
          <a:p>
            <a:pPr>
              <a:defRPr/>
            </a:pPr>
            <a:endParaRPr lang="ja-JP" altLang="en-US" sz="1400" kern="0" dirty="0">
              <a:latin typeface="HGPｺﾞｼｯｸM" pitchFamily="50" charset="-128"/>
              <a:ea typeface="HGPｺﾞｼｯｸM" pitchFamily="50" charset="-128"/>
            </a:endParaRPr>
          </a:p>
        </p:txBody>
      </p:sp>
      <p:sp>
        <p:nvSpPr>
          <p:cNvPr id="89" name="正方形/長方形 2"/>
          <p:cNvSpPr>
            <a:spLocks noChangeArrowheads="1"/>
          </p:cNvSpPr>
          <p:nvPr/>
        </p:nvSpPr>
        <p:spPr bwMode="auto">
          <a:xfrm>
            <a:off x="3478857" y="813331"/>
            <a:ext cx="2229912" cy="276999"/>
          </a:xfrm>
          <a:prstGeom prst="rect">
            <a:avLst/>
          </a:prstGeom>
          <a:noFill/>
          <a:ln>
            <a:noFill/>
          </a:ln>
        </p:spPr>
        <p:txBody>
          <a:bodyPr wrap="square">
            <a:spAutoFit/>
          </a:bodyPr>
          <a:lstStyle/>
          <a:p>
            <a:r>
              <a:rPr kumimoji="1" lang="ja-JP" altLang="en-US" sz="1200" b="1" dirty="0">
                <a:latin typeface="ＭＳ Ｐゴシック" panose="020B0600070205080204" pitchFamily="50" charset="-128"/>
                <a:ea typeface="ＭＳ Ｐゴシック" panose="020B0600070205080204" pitchFamily="50" charset="-128"/>
              </a:rPr>
              <a:t>～糖尿病療養指導を学ぼう～</a:t>
            </a:r>
            <a:endParaRPr kumimoji="1" lang="en-US" altLang="ja-JP" sz="1200" dirty="0">
              <a:solidFill>
                <a:srgbClr val="FF0000"/>
              </a:solidFill>
            </a:endParaRPr>
          </a:p>
        </p:txBody>
      </p:sp>
      <p:sp>
        <p:nvSpPr>
          <p:cNvPr id="62" name="L 字 61"/>
          <p:cNvSpPr/>
          <p:nvPr/>
        </p:nvSpPr>
        <p:spPr>
          <a:xfrm>
            <a:off x="565906" y="7972896"/>
            <a:ext cx="5746917"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en-US" altLang="ja-JP" sz="1200" b="1" kern="0" dirty="0">
              <a:latin typeface="HGPｺﾞｼｯｸM" pitchFamily="50" charset="-128"/>
              <a:ea typeface="HGPｺﾞｼｯｸM" pitchFamily="50" charset="-128"/>
            </a:endParaRPr>
          </a:p>
          <a:p>
            <a:pPr>
              <a:defRPr/>
            </a:pPr>
            <a:endParaRPr lang="ja-JP" altLang="en-US" sz="1200" b="1" kern="0" dirty="0">
              <a:latin typeface="HGPｺﾞｼｯｸM" pitchFamily="50" charset="-128"/>
              <a:ea typeface="HGPｺﾞｼｯｸM" pitchFamily="50" charset="-128"/>
            </a:endParaRPr>
          </a:p>
        </p:txBody>
      </p:sp>
      <p:sp>
        <p:nvSpPr>
          <p:cNvPr id="2" name="テキスト ボックス 1"/>
          <p:cNvSpPr txBox="1"/>
          <p:nvPr/>
        </p:nvSpPr>
        <p:spPr>
          <a:xfrm>
            <a:off x="693994" y="6629490"/>
            <a:ext cx="3223631" cy="307777"/>
          </a:xfrm>
          <a:prstGeom prst="rect">
            <a:avLst/>
          </a:prstGeom>
          <a:noFill/>
        </p:spPr>
        <p:txBody>
          <a:bodyPr wrap="square" rtlCol="0">
            <a:spAutoFit/>
          </a:bodyPr>
          <a:lstStyle/>
          <a:p>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糖尿病性腎症　食事療法の実際　</a:t>
            </a:r>
          </a:p>
        </p:txBody>
      </p:sp>
      <p:sp>
        <p:nvSpPr>
          <p:cNvPr id="19" name="テキスト ボックス 18"/>
          <p:cNvSpPr txBox="1"/>
          <p:nvPr/>
        </p:nvSpPr>
        <p:spPr>
          <a:xfrm>
            <a:off x="840851" y="4140055"/>
            <a:ext cx="4603065" cy="369332"/>
          </a:xfrm>
          <a:prstGeom prst="rect">
            <a:avLst/>
          </a:prstGeom>
          <a:noFill/>
        </p:spPr>
        <p:txBody>
          <a:bodyPr wrap="square" rtlCol="0">
            <a:spAutoFit/>
          </a:bodyPr>
          <a:lstStyle/>
          <a:p>
            <a:r>
              <a:rPr kumimoji="1" lang="ja-JP" altLang="en-US" sz="1800" b="1" dirty="0">
                <a:solidFill>
                  <a:srgbClr val="000000"/>
                </a:solidFill>
                <a:latin typeface="ＭＳ Ｐゴシック" panose="020B0600070205080204" pitchFamily="50" charset="-128"/>
                <a:ea typeface="ＭＳ Ｐゴシック" panose="020B0600070205080204" pitchFamily="50" charset="-128"/>
              </a:rPr>
              <a:t>糖尿病性腎症の基本</a:t>
            </a:r>
            <a:endParaRPr kumimoji="1" lang="en-US" altLang="ja-JP" sz="1800" b="1" dirty="0">
              <a:solidFill>
                <a:srgbClr val="000000"/>
              </a:solidFill>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644866" y="6308289"/>
            <a:ext cx="2355577" cy="276999"/>
          </a:xfrm>
          <a:prstGeom prst="rect">
            <a:avLst/>
          </a:prstGeom>
          <a:noFill/>
        </p:spPr>
        <p:txBody>
          <a:bodyPr wrap="square" rtlCol="0">
            <a:spAutoFit/>
          </a:bodyPr>
          <a:lstStyle/>
          <a:p>
            <a:r>
              <a:rPr kumimoji="1" lang="ja-JP" altLang="en-US" sz="1100" b="1" dirty="0">
                <a:latin typeface="ＭＳ Ｐゴシック" panose="020B0600070205080204" pitchFamily="50" charset="-128"/>
                <a:ea typeface="ＭＳ Ｐゴシック" panose="020B0600070205080204" pitchFamily="50" charset="-128"/>
              </a:rPr>
              <a:t>一般講演②</a:t>
            </a:r>
            <a:r>
              <a:rPr kumimoji="1" lang="en-US" altLang="ja-JP" sz="1100" b="1" dirty="0">
                <a:latin typeface="ＭＳ Ｐゴシック" panose="020B0600070205080204" pitchFamily="50" charset="-128"/>
                <a:ea typeface="ＭＳ Ｐゴシック" panose="020B0600070205080204" pitchFamily="50" charset="-128"/>
              </a:rPr>
              <a:t>15</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50-16</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20</a:t>
            </a:r>
            <a:r>
              <a:rPr kumimoji="1" lang="ja-JP" altLang="en-US" sz="1200" b="1" dirty="0">
                <a:latin typeface="ＭＳ Ｐゴシック" panose="020B0600070205080204" pitchFamily="50" charset="-128"/>
                <a:ea typeface="ＭＳ Ｐゴシック" panose="020B0600070205080204" pitchFamily="50" charset="-128"/>
              </a:rPr>
              <a:t>　</a:t>
            </a:r>
            <a:endParaRPr kumimoji="1" lang="ja-JP" altLang="en-US" sz="1050" b="1"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692359" y="7426833"/>
            <a:ext cx="5204759" cy="307777"/>
          </a:xfrm>
          <a:prstGeom prst="rect">
            <a:avLst/>
          </a:prstGeom>
          <a:noFill/>
        </p:spPr>
        <p:txBody>
          <a:bodyPr wrap="square" rtlCol="0">
            <a:spAutoFit/>
          </a:bodyPr>
          <a:lstStyle/>
          <a:p>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クリニックでの糖尿病性腎症の患者さんへの看護師の関り</a:t>
            </a:r>
          </a:p>
        </p:txBody>
      </p:sp>
      <p:sp>
        <p:nvSpPr>
          <p:cNvPr id="29" name="テキスト ボックス 28"/>
          <p:cNvSpPr txBox="1"/>
          <p:nvPr/>
        </p:nvSpPr>
        <p:spPr>
          <a:xfrm>
            <a:off x="2397725" y="6854577"/>
            <a:ext cx="3845601" cy="276999"/>
          </a:xfrm>
          <a:prstGeom prst="rect">
            <a:avLst/>
          </a:prstGeom>
          <a:noFill/>
        </p:spPr>
        <p:txBody>
          <a:bodyPr wrap="square" rtlCol="0">
            <a:spAutoFit/>
          </a:bodyPr>
          <a:lstStyle/>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演者：</a:t>
            </a:r>
            <a:r>
              <a:rPr kumimoji="1" lang="en-US" altLang="ja-JP" sz="1200" b="1" dirty="0">
                <a:solidFill>
                  <a:srgbClr val="000000"/>
                </a:solidFill>
                <a:latin typeface="ＭＳ Ｐゴシック" panose="020B0600070205080204" pitchFamily="50" charset="-128"/>
                <a:ea typeface="ＭＳ Ｐゴシック" panose="020B0600070205080204" pitchFamily="50" charset="-128"/>
              </a:rPr>
              <a:t>JA</a:t>
            </a:r>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静岡厚生連遠州病院　管理栄養士　安本美登里</a:t>
            </a:r>
          </a:p>
        </p:txBody>
      </p:sp>
      <p:sp>
        <p:nvSpPr>
          <p:cNvPr id="65" name="L 字 64"/>
          <p:cNvSpPr/>
          <p:nvPr/>
        </p:nvSpPr>
        <p:spPr>
          <a:xfrm>
            <a:off x="566956" y="5242636"/>
            <a:ext cx="5746917"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r>
              <a:rPr lang="ja-JP" altLang="en-US" sz="1200" b="1" kern="0" dirty="0">
                <a:latin typeface="HGPｺﾞｼｯｸM" pitchFamily="50" charset="-128"/>
                <a:ea typeface="HGPｺﾞｼｯｸM" pitchFamily="50" charset="-128"/>
              </a:rPr>
              <a:t>　</a:t>
            </a:r>
          </a:p>
        </p:txBody>
      </p:sp>
      <p:sp>
        <p:nvSpPr>
          <p:cNvPr id="30" name="テキスト ボックス 29"/>
          <p:cNvSpPr txBox="1"/>
          <p:nvPr/>
        </p:nvSpPr>
        <p:spPr>
          <a:xfrm>
            <a:off x="3144671" y="3667757"/>
            <a:ext cx="3277392" cy="461665"/>
          </a:xfrm>
          <a:prstGeom prst="rect">
            <a:avLst/>
          </a:prstGeom>
          <a:noFill/>
        </p:spPr>
        <p:txBody>
          <a:bodyPr wrap="square" rtlCol="0">
            <a:spAutoFit/>
          </a:bodyPr>
          <a:lstStyle/>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座長：　浜松医科大学第二内科　</a:t>
            </a:r>
            <a:endParaRPr kumimoji="1" lang="en-US" altLang="ja-JP" sz="1200" b="1" dirty="0">
              <a:solidFill>
                <a:srgbClr val="000000"/>
              </a:solidFill>
              <a:latin typeface="ＭＳ Ｐゴシック" panose="020B0600070205080204" pitchFamily="50" charset="-128"/>
              <a:ea typeface="ＭＳ Ｐゴシック" panose="020B0600070205080204" pitchFamily="50" charset="-128"/>
            </a:endParaRPr>
          </a:p>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　　　　　内分泌代謝内科　診療助教　釣谷大輔</a:t>
            </a:r>
          </a:p>
        </p:txBody>
      </p:sp>
      <p:sp>
        <p:nvSpPr>
          <p:cNvPr id="31" name="テキスト ボックス 30"/>
          <p:cNvSpPr txBox="1"/>
          <p:nvPr/>
        </p:nvSpPr>
        <p:spPr>
          <a:xfrm>
            <a:off x="2388525" y="5722185"/>
            <a:ext cx="3924298" cy="276999"/>
          </a:xfrm>
          <a:prstGeom prst="rect">
            <a:avLst/>
          </a:prstGeom>
          <a:noFill/>
        </p:spPr>
        <p:txBody>
          <a:bodyPr wrap="square" rtlCol="0">
            <a:spAutoFit/>
          </a:bodyPr>
          <a:lstStyle/>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演者：　浜松医科大学医</a:t>
            </a:r>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学部附属病院</a:t>
            </a:r>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　薬剤師　石田卓矢</a:t>
            </a:r>
          </a:p>
        </p:txBody>
      </p:sp>
      <p:sp>
        <p:nvSpPr>
          <p:cNvPr id="32" name="テキスト ボックス 31"/>
          <p:cNvSpPr txBox="1"/>
          <p:nvPr/>
        </p:nvSpPr>
        <p:spPr>
          <a:xfrm>
            <a:off x="3197836" y="7650021"/>
            <a:ext cx="3186560" cy="276999"/>
          </a:xfrm>
          <a:prstGeom prst="rect">
            <a:avLst/>
          </a:prstGeom>
          <a:noFill/>
        </p:spPr>
        <p:txBody>
          <a:bodyPr wrap="square" rtlCol="0">
            <a:spAutoFit/>
          </a:bodyPr>
          <a:lstStyle/>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演者：きくち内科クリニック　看護師　良知潔乃</a:t>
            </a:r>
          </a:p>
        </p:txBody>
      </p:sp>
      <p:sp>
        <p:nvSpPr>
          <p:cNvPr id="34" name="テキスト ボックス 33"/>
          <p:cNvSpPr txBox="1"/>
          <p:nvPr/>
        </p:nvSpPr>
        <p:spPr>
          <a:xfrm>
            <a:off x="692359" y="8237013"/>
            <a:ext cx="4071216" cy="307777"/>
          </a:xfrm>
          <a:prstGeom prst="rect">
            <a:avLst/>
          </a:prstGeom>
          <a:noFill/>
        </p:spPr>
        <p:txBody>
          <a:bodyPr wrap="square" rtlCol="0">
            <a:spAutoFit/>
          </a:bodyPr>
          <a:lstStyle/>
          <a:p>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糖尿病性腎症の重症化予防　浜松市の取り組み</a:t>
            </a:r>
          </a:p>
        </p:txBody>
      </p:sp>
      <p:sp>
        <p:nvSpPr>
          <p:cNvPr id="37" name="テキスト ボックス 36"/>
          <p:cNvSpPr txBox="1"/>
          <p:nvPr/>
        </p:nvSpPr>
        <p:spPr>
          <a:xfrm>
            <a:off x="2020871" y="8482074"/>
            <a:ext cx="4261103" cy="276999"/>
          </a:xfrm>
          <a:prstGeom prst="rect">
            <a:avLst/>
          </a:prstGeom>
          <a:noFill/>
        </p:spPr>
        <p:txBody>
          <a:bodyPr wrap="none" rtlCol="0">
            <a:spAutoFit/>
          </a:bodyPr>
          <a:lstStyle/>
          <a:p>
            <a:r>
              <a:rPr kumimoji="1" lang="ja-JP" altLang="en-US" sz="1200" b="1" dirty="0">
                <a:solidFill>
                  <a:srgbClr val="000000"/>
                </a:solidFill>
                <a:latin typeface="ＭＳ Ｐゴシック" panose="020B0600070205080204" pitchFamily="50" charset="-128"/>
                <a:ea typeface="ＭＳ Ｐゴシック" panose="020B0600070205080204" pitchFamily="50" charset="-128"/>
              </a:rPr>
              <a:t>演者：浜松市健康福祉部国保年金課　保険グループ　竹村和枝</a:t>
            </a:r>
          </a:p>
        </p:txBody>
      </p:sp>
      <p:sp>
        <p:nvSpPr>
          <p:cNvPr id="38" name="テキスト ボックス 37"/>
          <p:cNvSpPr txBox="1"/>
          <p:nvPr/>
        </p:nvSpPr>
        <p:spPr>
          <a:xfrm>
            <a:off x="2171348" y="4430230"/>
            <a:ext cx="4133095" cy="523220"/>
          </a:xfrm>
          <a:prstGeom prst="rect">
            <a:avLst/>
          </a:prstGeom>
          <a:noFill/>
        </p:spPr>
        <p:txBody>
          <a:bodyPr wrap="square" rtlCol="0">
            <a:spAutoFit/>
          </a:bodyPr>
          <a:lstStyle/>
          <a:p>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演者：　浜松医科大学医</a:t>
            </a:r>
            <a:r>
              <a:rPr kumimoji="1" lang="ja-JP" altLang="en-US" sz="1400" b="1" dirty="0" smtClean="0">
                <a:solidFill>
                  <a:srgbClr val="000000"/>
                </a:solidFill>
                <a:latin typeface="ＭＳ Ｐゴシック" panose="020B0600070205080204" pitchFamily="50" charset="-128"/>
                <a:ea typeface="ＭＳ Ｐゴシック" panose="020B0600070205080204" pitchFamily="50" charset="-128"/>
              </a:rPr>
              <a:t>学部附属病院</a:t>
            </a:r>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　第一内科・</a:t>
            </a:r>
            <a:endParaRPr kumimoji="1" lang="en-US" altLang="ja-JP" sz="1400" b="1" dirty="0">
              <a:solidFill>
                <a:srgbClr val="000000"/>
              </a:solidFill>
              <a:latin typeface="ＭＳ Ｐゴシック" panose="020B0600070205080204" pitchFamily="50" charset="-128"/>
              <a:ea typeface="ＭＳ Ｐゴシック" panose="020B0600070205080204" pitchFamily="50" charset="-128"/>
            </a:endParaRPr>
          </a:p>
          <a:p>
            <a:r>
              <a:rPr kumimoji="1" lang="ja-JP" altLang="en-US" sz="1400" b="1" dirty="0">
                <a:solidFill>
                  <a:srgbClr val="000000"/>
                </a:solidFill>
                <a:latin typeface="ＭＳ Ｐゴシック" panose="020B0600070205080204" pitchFamily="50" charset="-128"/>
                <a:ea typeface="ＭＳ Ｐゴシック" panose="020B0600070205080204" pitchFamily="50" charset="-128"/>
              </a:rPr>
              <a:t>　　　　　　　腎臓内科　病院准教授　安田日出夫先生</a:t>
            </a:r>
          </a:p>
        </p:txBody>
      </p:sp>
      <p:sp>
        <p:nvSpPr>
          <p:cNvPr id="16" name="正方形/長方形 15"/>
          <p:cNvSpPr/>
          <p:nvPr/>
        </p:nvSpPr>
        <p:spPr>
          <a:xfrm>
            <a:off x="664148" y="7927020"/>
            <a:ext cx="3409717" cy="276999"/>
          </a:xfrm>
          <a:prstGeom prst="rect">
            <a:avLst/>
          </a:prstGeom>
        </p:spPr>
        <p:txBody>
          <a:bodyPr wrap="square">
            <a:spAutoFit/>
          </a:bodyPr>
          <a:lstStyle/>
          <a:p>
            <a:r>
              <a:rPr lang="zh-TW" altLang="en-US" sz="1100" b="1" dirty="0">
                <a:latin typeface="ＭＳ Ｐゴシック" panose="020B0600070205080204" pitchFamily="50" charset="-128"/>
                <a:ea typeface="ＭＳ Ｐゴシック" panose="020B0600070205080204" pitchFamily="50" charset="-128"/>
              </a:rPr>
              <a:t>一般講演④</a:t>
            </a:r>
            <a:r>
              <a:rPr lang="en-US" altLang="ja-JP" sz="1100" b="1" dirty="0">
                <a:latin typeface="ＭＳ Ｐゴシック" panose="020B0600070205080204" pitchFamily="50" charset="-128"/>
                <a:ea typeface="ＭＳ Ｐゴシック" panose="020B0600070205080204" pitchFamily="50" charset="-128"/>
              </a:rPr>
              <a:t>16</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50-17</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25</a:t>
            </a:r>
            <a:r>
              <a:rPr lang="zh-TW" altLang="en-US" sz="1200" b="1" dirty="0">
                <a:latin typeface="ＭＳ Ｐゴシック" panose="020B0600070205080204" pitchFamily="50" charset="-128"/>
                <a:ea typeface="ＭＳ Ｐゴシック" panose="020B0600070205080204" pitchFamily="50" charset="-128"/>
              </a:rPr>
              <a:t>　</a:t>
            </a:r>
            <a:endParaRPr lang="en-US" altLang="zh-TW" sz="1200" b="1"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670486" y="5191282"/>
            <a:ext cx="1665841" cy="261610"/>
          </a:xfrm>
          <a:prstGeom prst="rect">
            <a:avLst/>
          </a:prstGeom>
          <a:noFill/>
        </p:spPr>
        <p:txBody>
          <a:bodyPr wrap="none" rtlCol="0">
            <a:spAutoFit/>
          </a:bodyPr>
          <a:lstStyle/>
          <a:p>
            <a:r>
              <a:rPr kumimoji="1" lang="ja-JP" altLang="en-US" sz="1100" b="1" dirty="0">
                <a:latin typeface="ＭＳ Ｐゴシック" panose="020B0600070205080204" pitchFamily="50" charset="-128"/>
                <a:ea typeface="ＭＳ Ｐゴシック" panose="020B0600070205080204" pitchFamily="50" charset="-128"/>
              </a:rPr>
              <a:t>一般講演①</a:t>
            </a:r>
            <a:r>
              <a:rPr kumimoji="1" lang="en-US" altLang="ja-JP" sz="1100" b="1" dirty="0">
                <a:latin typeface="ＭＳ Ｐゴシック" panose="020B0600070205080204" pitchFamily="50" charset="-128"/>
                <a:ea typeface="ＭＳ Ｐゴシック" panose="020B0600070205080204" pitchFamily="50" charset="-128"/>
              </a:rPr>
              <a:t>15</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05-15</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35</a:t>
            </a:r>
            <a:endParaRPr kumimoji="1" lang="ja-JP" altLang="en-US" sz="11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49682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10" descr="http://www.grandhotel.co.jp/etc/images/map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1460" y="5951593"/>
            <a:ext cx="3816350" cy="3396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4" name="表 3"/>
          <p:cNvGraphicFramePr>
            <a:graphicFrameLocks noGrp="1"/>
          </p:cNvGraphicFramePr>
          <p:nvPr>
            <p:extLst>
              <p:ext uri="{D42A27DB-BD31-4B8C-83A1-F6EECF244321}">
                <p14:modId xmlns:p14="http://schemas.microsoft.com/office/powerpoint/2010/main" val="773230228"/>
              </p:ext>
            </p:extLst>
          </p:nvPr>
        </p:nvGraphicFramePr>
        <p:xfrm>
          <a:off x="590310" y="2471776"/>
          <a:ext cx="5729466" cy="1950720"/>
        </p:xfrm>
        <a:graphic>
          <a:graphicData uri="http://schemas.openxmlformats.org/drawingml/2006/table">
            <a:tbl>
              <a:tblPr firstRow="1" bandRow="1">
                <a:tableStyleId>{5940675A-B579-460E-94D1-54222C63F5DA}</a:tableStyleId>
              </a:tblPr>
              <a:tblGrid>
                <a:gridCol w="825148">
                  <a:extLst>
                    <a:ext uri="{9D8B030D-6E8A-4147-A177-3AD203B41FA5}">
                      <a16:colId xmlns:a16="http://schemas.microsoft.com/office/drawing/2014/main" xmlns="" val="20000"/>
                    </a:ext>
                  </a:extLst>
                </a:gridCol>
                <a:gridCol w="2330229">
                  <a:extLst>
                    <a:ext uri="{9D8B030D-6E8A-4147-A177-3AD203B41FA5}">
                      <a16:colId xmlns:a16="http://schemas.microsoft.com/office/drawing/2014/main" xmlns="" val="20001"/>
                    </a:ext>
                  </a:extLst>
                </a:gridCol>
                <a:gridCol w="1720576">
                  <a:extLst>
                    <a:ext uri="{9D8B030D-6E8A-4147-A177-3AD203B41FA5}">
                      <a16:colId xmlns:a16="http://schemas.microsoft.com/office/drawing/2014/main" xmlns="" val="20002"/>
                    </a:ext>
                  </a:extLst>
                </a:gridCol>
                <a:gridCol w="853513">
                  <a:extLst>
                    <a:ext uri="{9D8B030D-6E8A-4147-A177-3AD203B41FA5}">
                      <a16:colId xmlns:a16="http://schemas.microsoft.com/office/drawing/2014/main" xmlns="" val="20003"/>
                    </a:ext>
                  </a:extLst>
                </a:gridCol>
              </a:tblGrid>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ご施設名</a:t>
                      </a: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xmlns="" val="10000"/>
                  </a:ext>
                </a:extLst>
              </a:tr>
              <a:tr h="167438">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TEL/FAX</a:t>
                      </a:r>
                      <a:endParaRPr kumimoji="1" lang="ja-JP" altLang="en-US" sz="1000" dirty="0">
                        <a:latin typeface="ＭＳ Ｐゴシック" panose="020B0600070205080204" pitchFamily="50" charset="-128"/>
                        <a:ea typeface="ＭＳ Ｐゴシック" panose="020B0600070205080204" pitchFamily="50" charset="-128"/>
                      </a:endParaRP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xmlns="" val="10001"/>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a16="http://schemas.microsoft.com/office/drawing/2014/main" xmlns="" val="10002"/>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xmlns="" val="10003"/>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a16="http://schemas.microsoft.com/office/drawing/2014/main" xmlns="" val="10004"/>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xmlns="" val="10005"/>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a16="http://schemas.microsoft.com/office/drawing/2014/main" xmlns="" val="10006"/>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xmlns="" val="10007"/>
                  </a:ext>
                </a:extLst>
              </a:tr>
            </a:tbl>
          </a:graphicData>
        </a:graphic>
      </p:graphicFrame>
      <p:sp>
        <p:nvSpPr>
          <p:cNvPr id="5" name="テキスト ボックス 4"/>
          <p:cNvSpPr txBox="1"/>
          <p:nvPr/>
        </p:nvSpPr>
        <p:spPr>
          <a:xfrm>
            <a:off x="509241" y="378812"/>
            <a:ext cx="5879765" cy="41735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nchor="ctr">
            <a:spAutoFit/>
          </a:bodyPr>
          <a:lstStyle/>
          <a:p>
            <a:r>
              <a:rPr kumimoji="1" lang="en-US" altLang="ja-JP" b="1" dirty="0">
                <a:latin typeface="ＭＳ Ｐゴシック" panose="020B0600070205080204" pitchFamily="50" charset="-128"/>
                <a:ea typeface="ＭＳ Ｐゴシック" panose="020B0600070205080204" pitchFamily="50" charset="-128"/>
              </a:rPr>
              <a:t>FAX</a:t>
            </a:r>
            <a:r>
              <a:rPr kumimoji="1" lang="ja-JP" altLang="en-US" b="1" dirty="0">
                <a:latin typeface="ＭＳ Ｐゴシック" panose="020B0600070205080204" pitchFamily="50" charset="-128"/>
                <a:ea typeface="ＭＳ Ｐゴシック" panose="020B0600070205080204" pitchFamily="50" charset="-128"/>
              </a:rPr>
              <a:t>送付先：</a:t>
            </a:r>
            <a:r>
              <a:rPr kumimoji="1" lang="en-US" altLang="ja-JP" b="1" dirty="0">
                <a:latin typeface="ＭＳ Ｐゴシック" panose="020B0600070205080204" pitchFamily="50" charset="-128"/>
                <a:ea typeface="ＭＳ Ｐゴシック" panose="020B0600070205080204" pitchFamily="50" charset="-128"/>
              </a:rPr>
              <a:t>053-435-2354</a:t>
            </a:r>
            <a:endParaRPr kumimoji="1" lang="ja-JP" altLang="en-US" b="1"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030872" y="752582"/>
            <a:ext cx="4944478" cy="417358"/>
          </a:xfrm>
          <a:prstGeom prst="rect">
            <a:avLst/>
          </a:prstGeom>
          <a:noFill/>
        </p:spPr>
        <p:txBody>
          <a:bodyPr wrap="square" rtlCol="0">
            <a:spAutoFit/>
          </a:bodyPr>
          <a:lstStyle/>
          <a:p>
            <a:pPr algn="ctr"/>
            <a:r>
              <a:rPr kumimoji="1" lang="ja-JP" altLang="en-US" b="1" u="dbl" dirty="0">
                <a:latin typeface="ＭＳ Ｐゴシック" panose="020B0600070205080204" pitchFamily="50" charset="-128"/>
                <a:ea typeface="ＭＳ Ｐゴシック" panose="020B0600070205080204" pitchFamily="50" charset="-128"/>
              </a:rPr>
              <a:t>第</a:t>
            </a:r>
            <a:r>
              <a:rPr kumimoji="1" lang="en-US" altLang="ja-JP" b="1" u="dbl" dirty="0">
                <a:latin typeface="ＭＳ Ｐゴシック" panose="020B0600070205080204" pitchFamily="50" charset="-128"/>
                <a:ea typeface="ＭＳ Ｐゴシック" panose="020B0600070205080204" pitchFamily="50" charset="-128"/>
              </a:rPr>
              <a:t>1</a:t>
            </a:r>
            <a:r>
              <a:rPr kumimoji="1" lang="ja-JP" altLang="en-US" b="1" u="dbl" dirty="0">
                <a:latin typeface="ＭＳ Ｐゴシック" panose="020B0600070205080204" pitchFamily="50" charset="-128"/>
                <a:ea typeface="ＭＳ Ｐゴシック" panose="020B0600070205080204" pitchFamily="50" charset="-128"/>
              </a:rPr>
              <a:t>２回 はまま</a:t>
            </a:r>
            <a:r>
              <a:rPr kumimoji="1" lang="ja-JP" altLang="en-US" b="1" u="dbl" dirty="0" err="1">
                <a:latin typeface="ＭＳ Ｐゴシック" panose="020B0600070205080204" pitchFamily="50" charset="-128"/>
                <a:ea typeface="ＭＳ Ｐゴシック" panose="020B0600070205080204" pitchFamily="50" charset="-128"/>
              </a:rPr>
              <a:t>つ</a:t>
            </a:r>
            <a:r>
              <a:rPr kumimoji="1" lang="en-US" altLang="ja-JP" b="1" u="dbl" dirty="0">
                <a:latin typeface="ＭＳ Ｐゴシック" panose="020B0600070205080204" pitchFamily="50" charset="-128"/>
                <a:ea typeface="ＭＳ Ｐゴシック" panose="020B0600070205080204" pitchFamily="50" charset="-128"/>
              </a:rPr>
              <a:t>CDE</a:t>
            </a:r>
            <a:r>
              <a:rPr kumimoji="1" lang="ja-JP" altLang="en-US" b="1" u="dbl" dirty="0">
                <a:latin typeface="ＭＳ Ｐゴシック" panose="020B0600070205080204" pitchFamily="50" charset="-128"/>
                <a:ea typeface="ＭＳ Ｐゴシック" panose="020B0600070205080204" pitchFamily="50" charset="-128"/>
              </a:rPr>
              <a:t>研究会 参加申込書</a:t>
            </a:r>
          </a:p>
        </p:txBody>
      </p:sp>
      <p:sp>
        <p:nvSpPr>
          <p:cNvPr id="8" name="テキスト ボックス 7"/>
          <p:cNvSpPr txBox="1"/>
          <p:nvPr/>
        </p:nvSpPr>
        <p:spPr>
          <a:xfrm>
            <a:off x="973113" y="1074286"/>
            <a:ext cx="4914524" cy="369332"/>
          </a:xfrm>
          <a:prstGeom prst="rect">
            <a:avLst/>
          </a:prstGeom>
          <a:noFill/>
        </p:spPr>
        <p:txBody>
          <a:bodyPr wrap="square" rtlCol="0">
            <a:spAutoFit/>
          </a:bodyPr>
          <a:lstStyle/>
          <a:p>
            <a:r>
              <a:rPr kumimoji="1" lang="ja-JP" altLang="en-US" sz="900" dirty="0">
                <a:latin typeface="ＭＳ Ｐゴシック" panose="020B0600070205080204" pitchFamily="50" charset="-128"/>
                <a:ea typeface="ＭＳ Ｐゴシック" panose="020B0600070205080204" pitchFamily="50" charset="-128"/>
              </a:rPr>
              <a:t>上記</a:t>
            </a:r>
            <a:r>
              <a:rPr kumimoji="1" lang="en-US" altLang="ja-JP" sz="900" dirty="0">
                <a:latin typeface="ＭＳ Ｐゴシック" panose="020B0600070205080204" pitchFamily="50" charset="-128"/>
                <a:ea typeface="ＭＳ Ｐゴシック" panose="020B0600070205080204" pitchFamily="50" charset="-128"/>
              </a:rPr>
              <a:t>FAX</a:t>
            </a:r>
            <a:r>
              <a:rPr kumimoji="1" lang="ja-JP" altLang="en-US" sz="900" dirty="0">
                <a:latin typeface="ＭＳ Ｐゴシック" panose="020B0600070205080204" pitchFamily="50" charset="-128"/>
                <a:ea typeface="ＭＳ Ｐゴシック" panose="020B0600070205080204" pitchFamily="50" charset="-128"/>
              </a:rPr>
              <a:t>番号までお申込み下さいますよう、宜しくお願い申し上げます。</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また、お問合せ等ございましたら下記お問合せ欄にご記入もしくは、お問合せ先までご連絡ください。</a:t>
            </a:r>
          </a:p>
        </p:txBody>
      </p:sp>
      <p:sp>
        <p:nvSpPr>
          <p:cNvPr id="10" name="Text Box 35"/>
          <p:cNvSpPr txBox="1">
            <a:spLocks noChangeArrowheads="1"/>
          </p:cNvSpPr>
          <p:nvPr/>
        </p:nvSpPr>
        <p:spPr bwMode="auto">
          <a:xfrm>
            <a:off x="2151311" y="1453045"/>
            <a:ext cx="228908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pPr eaLnBrk="1" hangingPunct="1"/>
            <a:r>
              <a:rPr lang="ja-JP" altLang="en-US" sz="1200" dirty="0">
                <a:latin typeface="ＭＳ Ｐゴシック" panose="020B0600070205080204" pitchFamily="50" charset="-128"/>
                <a:ea typeface="ＭＳ Ｐゴシック" panose="020B0600070205080204" pitchFamily="50" charset="-128"/>
              </a:rPr>
              <a:t>令和</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年</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月</a:t>
            </a:r>
            <a:r>
              <a:rPr lang="en-US" altLang="ja-JP" sz="1200" dirty="0">
                <a:latin typeface="ＭＳ Ｐゴシック" panose="020B0600070205080204" pitchFamily="50" charset="-128"/>
                <a:ea typeface="ＭＳ Ｐゴシック" panose="020B0600070205080204" pitchFamily="50" charset="-128"/>
              </a:rPr>
              <a:t>8</a:t>
            </a:r>
            <a:r>
              <a:rPr lang="ja-JP" altLang="en-US" sz="1200" dirty="0">
                <a:latin typeface="ＭＳ Ｐゴシック" panose="020B0600070205080204" pitchFamily="50" charset="-128"/>
                <a:ea typeface="ＭＳ Ｐゴシック" panose="020B0600070205080204" pitchFamily="50" charset="-128"/>
              </a:rPr>
              <a:t>日（土）　</a:t>
            </a:r>
            <a:r>
              <a:rPr lang="en-US" altLang="ja-JP" sz="1200" dirty="0">
                <a:latin typeface="ＭＳ Ｐゴシック" panose="020B0600070205080204" pitchFamily="50" charset="-128"/>
                <a:ea typeface="ＭＳ Ｐゴシック" panose="020B0600070205080204" pitchFamily="50" charset="-128"/>
              </a:rPr>
              <a:t>14:00</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17</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30</a:t>
            </a:r>
          </a:p>
        </p:txBody>
      </p:sp>
      <p:sp>
        <p:nvSpPr>
          <p:cNvPr id="11" name="角丸四角形 5"/>
          <p:cNvSpPr>
            <a:spLocks noChangeArrowheads="1"/>
          </p:cNvSpPr>
          <p:nvPr/>
        </p:nvSpPr>
        <p:spPr bwMode="auto">
          <a:xfrm>
            <a:off x="1191737" y="1459085"/>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日　時</a:t>
            </a:r>
            <a:endParaRPr lang="ja-JP" altLang="en-US" sz="1600" b="1" dirty="0">
              <a:latin typeface="ＭＳ Ｐゴシック" panose="020B0600070205080204" pitchFamily="50" charset="-128"/>
              <a:ea typeface="ＭＳ Ｐゴシック" panose="020B0600070205080204" pitchFamily="50" charset="-128"/>
            </a:endParaRPr>
          </a:p>
        </p:txBody>
      </p:sp>
      <p:sp>
        <p:nvSpPr>
          <p:cNvPr id="12" name="テキスト ボックス 2"/>
          <p:cNvSpPr txBox="1">
            <a:spLocks noChangeArrowheads="1"/>
          </p:cNvSpPr>
          <p:nvPr/>
        </p:nvSpPr>
        <p:spPr bwMode="auto">
          <a:xfrm>
            <a:off x="2055061" y="1692548"/>
            <a:ext cx="3796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階　「孔雀の間」</a:t>
            </a:r>
          </a:p>
          <a:p>
            <a:r>
              <a:rPr lang="ja-JP" altLang="en-US" sz="1200" dirty="0">
                <a:latin typeface="ＭＳ Ｐゴシック" panose="020B0600070205080204" pitchFamily="50" charset="-128"/>
                <a:ea typeface="ＭＳ Ｐゴシック" panose="020B0600070205080204" pitchFamily="50" charset="-128"/>
              </a:rPr>
              <a:t>浜松市中区東伊場</a:t>
            </a:r>
            <a:r>
              <a:rPr lang="en-US" altLang="ja-JP" sz="1200" dirty="0">
                <a:latin typeface="ＭＳ Ｐゴシック" panose="020B0600070205080204" pitchFamily="50" charset="-128"/>
                <a:ea typeface="ＭＳ Ｐゴシック" panose="020B0600070205080204" pitchFamily="50" charset="-128"/>
              </a:rPr>
              <a:t>1-3-1</a:t>
            </a:r>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TEL</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053-452-2112</a:t>
            </a:r>
            <a:endParaRPr kumimoji="1" lang="en-US" altLang="ja-JP" sz="1200" dirty="0"/>
          </a:p>
        </p:txBody>
      </p:sp>
      <p:sp>
        <p:nvSpPr>
          <p:cNvPr id="14" name="角丸四角形 5"/>
          <p:cNvSpPr>
            <a:spLocks noChangeArrowheads="1"/>
          </p:cNvSpPr>
          <p:nvPr/>
        </p:nvSpPr>
        <p:spPr bwMode="auto">
          <a:xfrm>
            <a:off x="1191737" y="1792088"/>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場　所</a:t>
            </a:r>
          </a:p>
        </p:txBody>
      </p:sp>
      <p:graphicFrame>
        <p:nvGraphicFramePr>
          <p:cNvPr id="9" name="表 8"/>
          <p:cNvGraphicFramePr>
            <a:graphicFrameLocks noGrp="1"/>
          </p:cNvGraphicFramePr>
          <p:nvPr>
            <p:extLst>
              <p:ext uri="{D42A27DB-BD31-4B8C-83A1-F6EECF244321}">
                <p14:modId xmlns:p14="http://schemas.microsoft.com/office/powerpoint/2010/main" val="669926883"/>
              </p:ext>
            </p:extLst>
          </p:nvPr>
        </p:nvGraphicFramePr>
        <p:xfrm>
          <a:off x="583939" y="4685696"/>
          <a:ext cx="5729468" cy="368905"/>
        </p:xfrm>
        <a:graphic>
          <a:graphicData uri="http://schemas.openxmlformats.org/drawingml/2006/table">
            <a:tbl>
              <a:tblPr firstRow="1" bandRow="1">
                <a:tableStyleId>{5940675A-B579-460E-94D1-54222C63F5DA}</a:tableStyleId>
              </a:tblPr>
              <a:tblGrid>
                <a:gridCol w="5729468">
                  <a:extLst>
                    <a:ext uri="{9D8B030D-6E8A-4147-A177-3AD203B41FA5}">
                      <a16:colId xmlns:a16="http://schemas.microsoft.com/office/drawing/2014/main" xmlns="" val="20000"/>
                    </a:ext>
                  </a:extLst>
                </a:gridCol>
              </a:tblGrid>
              <a:tr h="368905">
                <a:tc>
                  <a:txBody>
                    <a:bodyPr/>
                    <a:lstStyle/>
                    <a:p>
                      <a:endParaRPr kumimoji="1" lang="ja-JP" altLang="en-US" dirty="0"/>
                    </a:p>
                  </a:txBody>
                  <a:tcPr/>
                </a:tc>
                <a:extLst>
                  <a:ext uri="{0D108BD9-81ED-4DB2-BD59-A6C34878D82A}">
                    <a16:rowId xmlns:a16="http://schemas.microsoft.com/office/drawing/2014/main" xmlns="" val="10000"/>
                  </a:ext>
                </a:extLst>
              </a:tr>
            </a:tbl>
          </a:graphicData>
        </a:graphic>
      </p:graphicFrame>
      <p:sp>
        <p:nvSpPr>
          <p:cNvPr id="16" name="テキスト ボックス 15"/>
          <p:cNvSpPr txBox="1"/>
          <p:nvPr/>
        </p:nvSpPr>
        <p:spPr>
          <a:xfrm>
            <a:off x="882580" y="4429468"/>
            <a:ext cx="5076672" cy="253916"/>
          </a:xfrm>
          <a:prstGeom prst="rect">
            <a:avLst/>
          </a:prstGeom>
          <a:noFill/>
        </p:spPr>
        <p:txBody>
          <a:bodyPr wrap="square" rtlCol="0">
            <a:spAutoFit/>
          </a:bodyPr>
          <a:lstStyle/>
          <a:p>
            <a:pPr algn="ctr"/>
            <a:r>
              <a:rPr kumimoji="1" lang="en-US" altLang="ja-JP" sz="1050" b="1" dirty="0">
                <a:latin typeface="ＭＳ Ｐゴシック" panose="020B0600070205080204" pitchFamily="50" charset="-128"/>
                <a:ea typeface="ＭＳ Ｐゴシック" panose="020B0600070205080204" pitchFamily="50" charset="-128"/>
              </a:rPr>
              <a:t>&lt; </a:t>
            </a:r>
            <a:r>
              <a:rPr kumimoji="1" lang="ja-JP" altLang="en-US" sz="1050" b="1" dirty="0">
                <a:latin typeface="ＭＳ Ｐゴシック" panose="020B0600070205080204" pitchFamily="50" charset="-128"/>
                <a:ea typeface="ＭＳ Ｐゴシック" panose="020B0600070205080204" pitchFamily="50" charset="-128"/>
              </a:rPr>
              <a:t>ご質問等</a:t>
            </a:r>
            <a:r>
              <a:rPr kumimoji="1" lang="ja-JP" altLang="en-US" sz="1000" b="1" dirty="0">
                <a:latin typeface="ＭＳ Ｐゴシック" panose="020B0600070205080204" pitchFamily="50" charset="-128"/>
                <a:ea typeface="ＭＳ Ｐゴシック" panose="020B0600070205080204" pitchFamily="50" charset="-128"/>
              </a:rPr>
              <a:t>ございましたら</a:t>
            </a:r>
            <a:r>
              <a:rPr kumimoji="1" lang="ja-JP" altLang="en-US" sz="1050" b="1" dirty="0">
                <a:latin typeface="ＭＳ Ｐゴシック" panose="020B0600070205080204" pitchFamily="50" charset="-128"/>
                <a:ea typeface="ＭＳ Ｐゴシック" panose="020B0600070205080204" pitchFamily="50" charset="-128"/>
              </a:rPr>
              <a:t>、ご記入ください </a:t>
            </a:r>
            <a:r>
              <a:rPr kumimoji="1" lang="en-US" altLang="ja-JP" sz="1050" b="1" dirty="0">
                <a:latin typeface="ＭＳ Ｐゴシック" panose="020B0600070205080204" pitchFamily="50" charset="-128"/>
                <a:ea typeface="ＭＳ Ｐゴシック" panose="020B0600070205080204" pitchFamily="50" charset="-128"/>
              </a:rPr>
              <a:t>&gt;</a:t>
            </a:r>
          </a:p>
        </p:txBody>
      </p:sp>
      <p:sp>
        <p:nvSpPr>
          <p:cNvPr id="15" name="テキスト ボックス 14"/>
          <p:cNvSpPr txBox="1"/>
          <p:nvPr/>
        </p:nvSpPr>
        <p:spPr>
          <a:xfrm>
            <a:off x="3217877" y="5039054"/>
            <a:ext cx="2749327" cy="553998"/>
          </a:xfrm>
          <a:prstGeom prst="rect">
            <a:avLst/>
          </a:prstGeom>
          <a:noFill/>
        </p:spPr>
        <p:txBody>
          <a:bodyPr wrap="square" rtlCol="0">
            <a:spAutoFit/>
          </a:bodyPr>
          <a:lstStyle/>
          <a:p>
            <a:pPr algn="r"/>
            <a:r>
              <a:rPr kumimoji="1" lang="ja-JP" altLang="en-US" sz="1000" dirty="0">
                <a:latin typeface="ＭＳ Ｐゴシック" panose="020B0600070205080204" pitchFamily="50" charset="-128"/>
                <a:ea typeface="ＭＳ Ｐゴシック" panose="020B0600070205080204" pitchFamily="50" charset="-128"/>
              </a:rPr>
              <a:t>お問合せ先：浜松医科大学　第二内科</a:t>
            </a:r>
            <a:endParaRPr kumimoji="1" lang="en-US" altLang="ja-JP" sz="1000" dirty="0">
              <a:latin typeface="ＭＳ Ｐゴシック" panose="020B0600070205080204" pitchFamily="50" charset="-128"/>
              <a:ea typeface="ＭＳ Ｐゴシック" panose="020B0600070205080204" pitchFamily="50" charset="-128"/>
            </a:endParaRPr>
          </a:p>
          <a:p>
            <a:pPr algn="r"/>
            <a:r>
              <a:rPr kumimoji="1" lang="en-US" altLang="ja-JP" sz="1000" dirty="0">
                <a:latin typeface="ＭＳ Ｐゴシック" panose="020B0600070205080204" pitchFamily="50" charset="-128"/>
                <a:ea typeface="ＭＳ Ｐゴシック" panose="020B0600070205080204" pitchFamily="50" charset="-128"/>
              </a:rPr>
              <a:t>TEL</a:t>
            </a:r>
            <a:r>
              <a:rPr kumimoji="1" lang="ja-JP" altLang="en-US" sz="1000" dirty="0">
                <a:latin typeface="ＭＳ Ｐゴシック" panose="020B0600070205080204" pitchFamily="50" charset="-128"/>
                <a:ea typeface="ＭＳ Ｐゴシック" panose="020B0600070205080204" pitchFamily="50" charset="-128"/>
              </a:rPr>
              <a:t>：</a:t>
            </a:r>
            <a:r>
              <a:rPr kumimoji="1" lang="en-US" altLang="ja-JP" sz="1000" dirty="0">
                <a:latin typeface="ＭＳ Ｐゴシック" panose="020B0600070205080204" pitchFamily="50" charset="-128"/>
                <a:ea typeface="ＭＳ Ｐゴシック" panose="020B0600070205080204" pitchFamily="50" charset="-128"/>
              </a:rPr>
              <a:t>053-435-2262</a:t>
            </a:r>
            <a:r>
              <a:rPr kumimoji="1" lang="ja-JP" altLang="en-US" sz="1000" dirty="0">
                <a:latin typeface="ＭＳ Ｐゴシック" panose="020B0600070205080204" pitchFamily="50" charset="-128"/>
                <a:ea typeface="ＭＳ Ｐゴシック" panose="020B0600070205080204" pitchFamily="50" charset="-128"/>
              </a:rPr>
              <a:t>　</a:t>
            </a:r>
            <a:endParaRPr kumimoji="1" lang="en-US" altLang="ja-JP" sz="1000" dirty="0">
              <a:latin typeface="ＭＳ Ｐゴシック" panose="020B0600070205080204" pitchFamily="50" charset="-128"/>
              <a:ea typeface="ＭＳ Ｐゴシック" panose="020B0600070205080204" pitchFamily="50" charset="-128"/>
            </a:endParaRPr>
          </a:p>
          <a:p>
            <a:pPr algn="r"/>
            <a:endParaRPr kumimoji="1" lang="ja-JP" altLang="en-US" sz="1000" dirty="0">
              <a:latin typeface="ＭＳ Ｐゴシック" panose="020B0600070205080204" pitchFamily="50" charset="-128"/>
              <a:ea typeface="ＭＳ Ｐゴシック" panose="020B0600070205080204" pitchFamily="50" charset="-128"/>
            </a:endParaRPr>
          </a:p>
        </p:txBody>
      </p:sp>
      <p:grpSp>
        <p:nvGrpSpPr>
          <p:cNvPr id="25" name="グループ化 24"/>
          <p:cNvGrpSpPr/>
          <p:nvPr/>
        </p:nvGrpSpPr>
        <p:grpSpPr>
          <a:xfrm>
            <a:off x="968455" y="5677024"/>
            <a:ext cx="4884154" cy="276999"/>
            <a:chOff x="111205" y="5537854"/>
            <a:chExt cx="4884154" cy="276999"/>
          </a:xfrm>
        </p:grpSpPr>
        <p:sp>
          <p:nvSpPr>
            <p:cNvPr id="18" name="テキスト ボックス 17"/>
            <p:cNvSpPr txBox="1"/>
            <p:nvPr/>
          </p:nvSpPr>
          <p:spPr>
            <a:xfrm>
              <a:off x="174682" y="5537854"/>
              <a:ext cx="4787494" cy="276999"/>
            </a:xfrm>
            <a:prstGeom prst="rect">
              <a:avLst/>
            </a:prstGeom>
            <a:noFill/>
          </p:spPr>
          <p:txBody>
            <a:bodyPr wrap="square" rtlCol="0">
              <a:spAutoFit/>
            </a:bodyPr>
            <a:lstStyle/>
            <a:p>
              <a:pPr algn="ctr"/>
              <a:r>
                <a:rPr kumimoji="1" lang="ja-JP" altLang="en-US" sz="1200" b="1" dirty="0">
                  <a:latin typeface="ＭＳ Ｐゴシック" panose="020B0600070205080204" pitchFamily="50" charset="-128"/>
                  <a:ea typeface="ＭＳ Ｐゴシック" panose="020B0600070205080204" pitchFamily="50" charset="-128"/>
                </a:rPr>
                <a:t>会場のご案内</a:t>
              </a:r>
            </a:p>
          </p:txBody>
        </p:sp>
        <p:grpSp>
          <p:nvGrpSpPr>
            <p:cNvPr id="19" name="グループ化 18"/>
            <p:cNvGrpSpPr/>
            <p:nvPr/>
          </p:nvGrpSpPr>
          <p:grpSpPr>
            <a:xfrm>
              <a:off x="111205" y="5683431"/>
              <a:ext cx="4884154" cy="6350"/>
              <a:chOff x="800974" y="2469759"/>
              <a:chExt cx="3520951" cy="6350"/>
            </a:xfrm>
          </p:grpSpPr>
          <p:cxnSp>
            <p:nvCxnSpPr>
              <p:cNvPr id="21" name="直線コネクタ 20"/>
              <p:cNvCxnSpPr>
                <a:cxnSpLocks noChangeShapeType="1"/>
              </p:cNvCxnSpPr>
              <p:nvPr/>
            </p:nvCxnSpPr>
            <p:spPr bwMode="auto">
              <a:xfrm>
                <a:off x="800974" y="2469759"/>
                <a:ext cx="1202673"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22" name="直線コネクタ 21"/>
              <p:cNvCxnSpPr>
                <a:cxnSpLocks noChangeShapeType="1"/>
              </p:cNvCxnSpPr>
              <p:nvPr/>
            </p:nvCxnSpPr>
            <p:spPr bwMode="auto">
              <a:xfrm>
                <a:off x="3137454" y="2476109"/>
                <a:ext cx="1184471"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sp>
        <p:nvSpPr>
          <p:cNvPr id="26" name="正方形/長方形 25"/>
          <p:cNvSpPr/>
          <p:nvPr/>
        </p:nvSpPr>
        <p:spPr>
          <a:xfrm>
            <a:off x="878442" y="9308349"/>
            <a:ext cx="5096908" cy="21544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＊車でお越しの方はホテル隣の専用駐車場にお停め下さい。なお、駐車料金は無料です（駐車券をお持ちください）。</a:t>
            </a:r>
          </a:p>
        </p:txBody>
      </p:sp>
      <p:sp>
        <p:nvSpPr>
          <p:cNvPr id="28" name="角丸四角形 5"/>
          <p:cNvSpPr>
            <a:spLocks noChangeArrowheads="1"/>
          </p:cNvSpPr>
          <p:nvPr/>
        </p:nvSpPr>
        <p:spPr bwMode="auto">
          <a:xfrm>
            <a:off x="1191012" y="2127479"/>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参加費</a:t>
            </a:r>
          </a:p>
        </p:txBody>
      </p:sp>
      <p:sp>
        <p:nvSpPr>
          <p:cNvPr id="29" name="テキスト ボックス 2"/>
          <p:cNvSpPr txBox="1">
            <a:spLocks noChangeArrowheads="1"/>
          </p:cNvSpPr>
          <p:nvPr/>
        </p:nvSpPr>
        <p:spPr bwMode="auto">
          <a:xfrm>
            <a:off x="2055061" y="2116956"/>
            <a:ext cx="37963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御一人様　</a:t>
            </a:r>
            <a:r>
              <a:rPr lang="en-US" altLang="ja-JP" sz="1200" dirty="0">
                <a:latin typeface="ＭＳ Ｐゴシック" panose="020B0600070205080204" pitchFamily="50" charset="-128"/>
                <a:ea typeface="ＭＳ Ｐゴシック" panose="020B0600070205080204" pitchFamily="50" charset="-128"/>
              </a:rPr>
              <a:t>500</a:t>
            </a:r>
            <a:r>
              <a:rPr lang="ja-JP" altLang="en-US" sz="1200" dirty="0">
                <a:latin typeface="ＭＳ Ｐゴシック" panose="020B0600070205080204" pitchFamily="50" charset="-128"/>
                <a:ea typeface="ＭＳ Ｐゴシック" panose="020B0600070205080204" pitchFamily="50" charset="-128"/>
              </a:rPr>
              <a:t>円</a:t>
            </a:r>
          </a:p>
        </p:txBody>
      </p:sp>
      <p:sp>
        <p:nvSpPr>
          <p:cNvPr id="27" name="円/楕円 26"/>
          <p:cNvSpPr/>
          <p:nvPr/>
        </p:nvSpPr>
        <p:spPr>
          <a:xfrm>
            <a:off x="2871789" y="7991475"/>
            <a:ext cx="371475" cy="342900"/>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1005474" y="5257800"/>
            <a:ext cx="4652377" cy="477054"/>
          </a:xfrm>
          <a:prstGeom prst="rect">
            <a:avLst/>
          </a:prstGeom>
          <a:noFill/>
        </p:spPr>
        <p:txBody>
          <a:bodyPr wrap="square" rtlCol="0">
            <a:spAutoFit/>
          </a:bodyPr>
          <a:lstStyle/>
          <a:p>
            <a:r>
              <a:rPr lang="ja-JP" altLang="en-US" sz="1100" u="sng" dirty="0">
                <a:hlinkClick r:id="rId4"/>
              </a:rPr>
              <a:t>はままつ</a:t>
            </a:r>
            <a:r>
              <a:rPr lang="en-US" altLang="ja-JP" sz="1100" u="sng" dirty="0">
                <a:hlinkClick r:id="rId4"/>
              </a:rPr>
              <a:t>CDE</a:t>
            </a:r>
            <a:r>
              <a:rPr lang="ja-JP" altLang="en-US" sz="1100" u="sng" dirty="0">
                <a:hlinkClick r:id="rId4"/>
              </a:rPr>
              <a:t>研究会ホームページ</a:t>
            </a:r>
            <a:endParaRPr lang="en-US" altLang="ja-JP" sz="1100" u="sng" dirty="0">
              <a:hlinkClick r:id="rId4"/>
            </a:endParaRPr>
          </a:p>
          <a:p>
            <a:r>
              <a:rPr lang="en-US" altLang="ja-JP" sz="1400" u="sng" dirty="0">
                <a:hlinkClick r:id="rId4"/>
              </a:rPr>
              <a:t>http://www.hamamatsu-cde.com</a:t>
            </a:r>
            <a:endParaRPr kumimoji="1" lang="ja-JP" altLang="en-US" sz="1400" dirty="0"/>
          </a:p>
        </p:txBody>
      </p:sp>
    </p:spTree>
    <p:extLst>
      <p:ext uri="{BB962C8B-B14F-4D97-AF65-F5344CB8AC3E}">
        <p14:creationId xmlns:p14="http://schemas.microsoft.com/office/powerpoint/2010/main" val="3971095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4678</TotalTime>
  <Words>381</Words>
  <Application>Microsoft Office PowerPoint</Application>
  <PresentationFormat>A4 210 x 297 mm</PresentationFormat>
  <Paragraphs>90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Blank</vt:lpstr>
      <vt:lpstr>PowerPoint プレゼンテーション</vt:lpstr>
      <vt:lpstr>PowerPoint プレゼンテーション</vt:lpstr>
    </vt:vector>
  </TitlesOfParts>
  <Company>Novo Nordisk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KZSU (Kazuhiko Sugawara)</dc:creator>
  <cp:lastModifiedBy>moriemi</cp:lastModifiedBy>
  <cp:revision>232</cp:revision>
  <cp:lastPrinted>2019-06-19T21:31:16Z</cp:lastPrinted>
  <dcterms:created xsi:type="dcterms:W3CDTF">2014-06-23T12:09:29Z</dcterms:created>
  <dcterms:modified xsi:type="dcterms:W3CDTF">2019-12-11T02:50:52Z</dcterms:modified>
</cp:coreProperties>
</file>