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59" r:id="rId3"/>
  </p:sldIdLst>
  <p:sldSz cx="6858000" cy="9906000" type="A4"/>
  <p:notesSz cx="6858000" cy="9945688"/>
  <p:defaultTextStyle>
    <a:defPPr>
      <a:defRPr lang="en-US"/>
    </a:defPPr>
    <a:lvl1pPr marL="0" algn="l" defTabSz="1072866" rtl="0" eaLnBrk="1" latinLnBrk="0" hangingPunct="1">
      <a:defRPr sz="2112" kern="1200">
        <a:solidFill>
          <a:schemeClr val="tx1"/>
        </a:solidFill>
        <a:latin typeface="+mn-lt"/>
        <a:ea typeface="+mn-ea"/>
        <a:cs typeface="+mn-cs"/>
      </a:defRPr>
    </a:lvl1pPr>
    <a:lvl2pPr marL="536433" algn="l" defTabSz="1072866" rtl="0" eaLnBrk="1" latinLnBrk="0" hangingPunct="1">
      <a:defRPr sz="2112" kern="1200">
        <a:solidFill>
          <a:schemeClr val="tx1"/>
        </a:solidFill>
        <a:latin typeface="+mn-lt"/>
        <a:ea typeface="+mn-ea"/>
        <a:cs typeface="+mn-cs"/>
      </a:defRPr>
    </a:lvl2pPr>
    <a:lvl3pPr marL="1072866" algn="l" defTabSz="1072866" rtl="0" eaLnBrk="1" latinLnBrk="0" hangingPunct="1">
      <a:defRPr sz="2112" kern="1200">
        <a:solidFill>
          <a:schemeClr val="tx1"/>
        </a:solidFill>
        <a:latin typeface="+mn-lt"/>
        <a:ea typeface="+mn-ea"/>
        <a:cs typeface="+mn-cs"/>
      </a:defRPr>
    </a:lvl3pPr>
    <a:lvl4pPr marL="1609298" algn="l" defTabSz="1072866" rtl="0" eaLnBrk="1" latinLnBrk="0" hangingPunct="1">
      <a:defRPr sz="2112" kern="1200">
        <a:solidFill>
          <a:schemeClr val="tx1"/>
        </a:solidFill>
        <a:latin typeface="+mn-lt"/>
        <a:ea typeface="+mn-ea"/>
        <a:cs typeface="+mn-cs"/>
      </a:defRPr>
    </a:lvl4pPr>
    <a:lvl5pPr marL="2145731" algn="l" defTabSz="1072866" rtl="0" eaLnBrk="1" latinLnBrk="0" hangingPunct="1">
      <a:defRPr sz="2112" kern="1200">
        <a:solidFill>
          <a:schemeClr val="tx1"/>
        </a:solidFill>
        <a:latin typeface="+mn-lt"/>
        <a:ea typeface="+mn-ea"/>
        <a:cs typeface="+mn-cs"/>
      </a:defRPr>
    </a:lvl5pPr>
    <a:lvl6pPr marL="2682164" algn="l" defTabSz="1072866" rtl="0" eaLnBrk="1" latinLnBrk="0" hangingPunct="1">
      <a:defRPr sz="2112" kern="1200">
        <a:solidFill>
          <a:schemeClr val="tx1"/>
        </a:solidFill>
        <a:latin typeface="+mn-lt"/>
        <a:ea typeface="+mn-ea"/>
        <a:cs typeface="+mn-cs"/>
      </a:defRPr>
    </a:lvl6pPr>
    <a:lvl7pPr marL="3218597" algn="l" defTabSz="1072866" rtl="0" eaLnBrk="1" latinLnBrk="0" hangingPunct="1">
      <a:defRPr sz="2112" kern="1200">
        <a:solidFill>
          <a:schemeClr val="tx1"/>
        </a:solidFill>
        <a:latin typeface="+mn-lt"/>
        <a:ea typeface="+mn-ea"/>
        <a:cs typeface="+mn-cs"/>
      </a:defRPr>
    </a:lvl7pPr>
    <a:lvl8pPr marL="3755029" algn="l" defTabSz="1072866" rtl="0" eaLnBrk="1" latinLnBrk="0" hangingPunct="1">
      <a:defRPr sz="2112" kern="1200">
        <a:solidFill>
          <a:schemeClr val="tx1"/>
        </a:solidFill>
        <a:latin typeface="+mn-lt"/>
        <a:ea typeface="+mn-ea"/>
        <a:cs typeface="+mn-cs"/>
      </a:defRPr>
    </a:lvl8pPr>
    <a:lvl9pPr marL="4291462" algn="l" defTabSz="1072866" rtl="0" eaLnBrk="1" latinLnBrk="0" hangingPunct="1">
      <a:defRPr sz="2112"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5181" userDrawn="1">
          <p15:clr>
            <a:srgbClr val="A4A3A4"/>
          </p15:clr>
        </p15:guide>
        <p15:guide id="2" orient="horz" pos="1593" userDrawn="1">
          <p15:clr>
            <a:srgbClr val="A4A3A4"/>
          </p15:clr>
        </p15:guide>
        <p15:guide id="3" pos="149" userDrawn="1">
          <p15:clr>
            <a:srgbClr val="A4A3A4"/>
          </p15:clr>
        </p15:guide>
        <p15:guide id="4" pos="4171" userDrawn="1">
          <p15:clr>
            <a:srgbClr val="A4A3A4"/>
          </p15:clr>
        </p15:guide>
      </p15:sldGuideLst>
    </p:ext>
    <p:ext uri="{2D200454-40CA-4A62-9FC3-DE9A4176ACB9}">
      <p15:notesGuideLst xmlns:p15="http://schemas.microsoft.com/office/powerpoint/2012/main" xmlns="">
        <p15:guide id="1" orient="horz" pos="3102" userDrawn="1">
          <p15:clr>
            <a:srgbClr val="A4A3A4"/>
          </p15:clr>
        </p15:guide>
        <p15:guide id="2" pos="2116" userDrawn="1">
          <p15:clr>
            <a:srgbClr val="A4A3A4"/>
          </p15:clr>
        </p15:guide>
        <p15:guide id="3" orient="horz" pos="3127" userDrawn="1">
          <p15:clr>
            <a:srgbClr val="A4A3A4"/>
          </p15:clr>
        </p15:guide>
        <p15:guide id="4" pos="2141" userDrawn="1">
          <p15:clr>
            <a:srgbClr val="A4A3A4"/>
          </p15:clr>
        </p15:guide>
        <p15:guide id="5" orient="horz" pos="3108">
          <p15:clr>
            <a:srgbClr val="A4A3A4"/>
          </p15:clr>
        </p15:guide>
        <p15:guide id="6" orient="horz" pos="3133">
          <p15:clr>
            <a:srgbClr val="A4A3A4"/>
          </p15:clr>
        </p15:guide>
        <p15:guide id="7" pos="2135">
          <p15:clr>
            <a:srgbClr val="A4A3A4"/>
          </p15:clr>
        </p15:guide>
        <p15:guide id="8"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782" autoAdjust="0"/>
  </p:normalViewPr>
  <p:slideViewPr>
    <p:cSldViewPr snapToGrid="0" snapToObjects="1">
      <p:cViewPr>
        <p:scale>
          <a:sx n="98" d="100"/>
          <a:sy n="98" d="100"/>
        </p:scale>
        <p:origin x="-1230" y="0"/>
      </p:cViewPr>
      <p:guideLst>
        <p:guide orient="horz" pos="5181"/>
        <p:guide orient="horz" pos="1593"/>
        <p:guide pos="149"/>
        <p:guide pos="4171"/>
      </p:guideLst>
    </p:cSldViewPr>
  </p:slideViewPr>
  <p:notesTextViewPr>
    <p:cViewPr>
      <p:scale>
        <a:sx n="1" d="1"/>
        <a:sy n="1" d="1"/>
      </p:scale>
      <p:origin x="0" y="0"/>
    </p:cViewPr>
  </p:notesTextViewPr>
  <p:notesViewPr>
    <p:cSldViewPr snapToGrid="0" snapToObjects="1">
      <p:cViewPr varScale="1">
        <p:scale>
          <a:sx n="95" d="100"/>
          <a:sy n="95" d="100"/>
        </p:scale>
        <p:origin x="-3630" y="-108"/>
      </p:cViewPr>
      <p:guideLst>
        <p:guide orient="horz" pos="3102"/>
        <p:guide orient="horz" pos="3127"/>
        <p:guide orient="horz" pos="3108"/>
        <p:guide orient="horz" pos="3133"/>
        <p:guide pos="2116"/>
        <p:guide pos="2141"/>
        <p:guide pos="2135"/>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03821" y="9108759"/>
            <a:ext cx="800021" cy="725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eader Placeholder 1"/>
          <p:cNvSpPr>
            <a:spLocks noGrp="1"/>
          </p:cNvSpPr>
          <p:nvPr>
            <p:ph type="hdr" sz="quarter"/>
          </p:nvPr>
        </p:nvSpPr>
        <p:spPr>
          <a:xfrm>
            <a:off x="1" y="1"/>
            <a:ext cx="2971801" cy="234938"/>
          </a:xfrm>
          <a:prstGeom prst="rect">
            <a:avLst/>
          </a:prstGeom>
        </p:spPr>
        <p:txBody>
          <a:bodyPr vert="horz" lIns="218597" tIns="46269" rIns="182163" bIns="46269" rtlCol="0"/>
          <a:lstStyle>
            <a:lvl1pPr algn="l">
              <a:defRPr sz="1200"/>
            </a:lvl1pPr>
          </a:lstStyle>
          <a:p>
            <a:endParaRPr lang="en-GB" sz="900" dirty="0"/>
          </a:p>
        </p:txBody>
      </p:sp>
      <p:sp>
        <p:nvSpPr>
          <p:cNvPr id="3" name="Date Placeholder 2"/>
          <p:cNvSpPr>
            <a:spLocks noGrp="1"/>
          </p:cNvSpPr>
          <p:nvPr>
            <p:ph type="dt" sz="quarter" idx="1"/>
          </p:nvPr>
        </p:nvSpPr>
        <p:spPr>
          <a:xfrm>
            <a:off x="3884614" y="1"/>
            <a:ext cx="2971801" cy="234938"/>
          </a:xfrm>
          <a:prstGeom prst="rect">
            <a:avLst/>
          </a:prstGeom>
        </p:spPr>
        <p:txBody>
          <a:bodyPr vert="horz" lIns="218597" tIns="46269" rIns="182163" bIns="46269" rtlCol="0"/>
          <a:lstStyle>
            <a:lvl1pPr algn="r">
              <a:defRPr sz="1200"/>
            </a:lvl1pPr>
          </a:lstStyle>
          <a:p>
            <a:fld id="{FD51D3D3-FD18-4681-9F4D-FACA76A9F716}" type="datetimeFigureOut">
              <a:rPr lang="en-GB" sz="900"/>
              <a:t>11/12/2019</a:t>
            </a:fld>
            <a:endParaRPr lang="en-GB" sz="900"/>
          </a:p>
        </p:txBody>
      </p:sp>
      <p:sp>
        <p:nvSpPr>
          <p:cNvPr id="4" name="Footer Placeholder 3"/>
          <p:cNvSpPr>
            <a:spLocks noGrp="1"/>
          </p:cNvSpPr>
          <p:nvPr>
            <p:ph type="ftr" sz="quarter" idx="2"/>
          </p:nvPr>
        </p:nvSpPr>
        <p:spPr>
          <a:xfrm>
            <a:off x="1" y="227748"/>
            <a:ext cx="2971801" cy="234938"/>
          </a:xfrm>
          <a:prstGeom prst="rect">
            <a:avLst/>
          </a:prstGeom>
        </p:spPr>
        <p:txBody>
          <a:bodyPr vert="horz" lIns="218597" tIns="46269" rIns="182163" bIns="46269" rtlCol="0" anchor="b"/>
          <a:lstStyle>
            <a:lvl1pPr algn="l">
              <a:defRPr sz="1200"/>
            </a:lvl1pPr>
          </a:lstStyle>
          <a:p>
            <a:endParaRPr lang="en-GB" sz="900"/>
          </a:p>
        </p:txBody>
      </p:sp>
      <p:sp>
        <p:nvSpPr>
          <p:cNvPr id="5" name="Slide Number Placeholder 4"/>
          <p:cNvSpPr>
            <a:spLocks noGrp="1"/>
          </p:cNvSpPr>
          <p:nvPr>
            <p:ph type="sldNum" sz="quarter" idx="3"/>
          </p:nvPr>
        </p:nvSpPr>
        <p:spPr>
          <a:xfrm>
            <a:off x="3884614" y="227748"/>
            <a:ext cx="2971801" cy="234938"/>
          </a:xfrm>
          <a:prstGeom prst="rect">
            <a:avLst/>
          </a:prstGeom>
        </p:spPr>
        <p:txBody>
          <a:bodyPr vert="horz" lIns="218597" tIns="46269" rIns="182163" bIns="46269" rtlCol="0" anchor="b"/>
          <a:lstStyle>
            <a:lvl1pPr algn="r">
              <a:defRPr sz="1200"/>
            </a:lvl1pPr>
          </a:lstStyle>
          <a:p>
            <a:fld id="{4E4F0B25-6B6C-417F-8A5F-3AB6073F7C55}" type="slidenum">
              <a:rPr lang="en-GB" sz="900"/>
              <a:t>‹#›</a:t>
            </a:fld>
            <a:endParaRPr lang="en-GB" sz="900"/>
          </a:p>
        </p:txBody>
      </p:sp>
    </p:spTree>
    <p:extLst>
      <p:ext uri="{BB962C8B-B14F-4D97-AF65-F5344CB8AC3E}">
        <p14:creationId xmlns:p14="http://schemas.microsoft.com/office/powerpoint/2010/main" val="1659866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71801" cy="233255"/>
          </a:xfrm>
          <a:prstGeom prst="rect">
            <a:avLst/>
          </a:prstGeom>
        </p:spPr>
        <p:txBody>
          <a:bodyPr vert="horz" lIns="218597" tIns="46269" rIns="218597" bIns="46269" rtlCol="0"/>
          <a:lstStyle>
            <a:lvl1pPr algn="l">
              <a:defRPr sz="900"/>
            </a:lvl1pPr>
          </a:lstStyle>
          <a:p>
            <a:endParaRPr lang="en-GB" dirty="0"/>
          </a:p>
        </p:txBody>
      </p:sp>
      <p:sp>
        <p:nvSpPr>
          <p:cNvPr id="3" name="Date Placeholder 2"/>
          <p:cNvSpPr>
            <a:spLocks noGrp="1"/>
          </p:cNvSpPr>
          <p:nvPr>
            <p:ph type="dt" idx="1"/>
          </p:nvPr>
        </p:nvSpPr>
        <p:spPr>
          <a:xfrm>
            <a:off x="3884614" y="1"/>
            <a:ext cx="2971801" cy="233255"/>
          </a:xfrm>
          <a:prstGeom prst="rect">
            <a:avLst/>
          </a:prstGeom>
        </p:spPr>
        <p:txBody>
          <a:bodyPr vert="horz" lIns="218597" tIns="46269" rIns="218597" bIns="46269" rtlCol="0"/>
          <a:lstStyle>
            <a:lvl1pPr algn="r">
              <a:defRPr sz="900"/>
            </a:lvl1pPr>
          </a:lstStyle>
          <a:p>
            <a:fld id="{6B8772CB-E7B8-41C1-95DC-B7BED37C05AE}" type="datetimeFigureOut">
              <a:rPr lang="en-GB" smtClean="0"/>
              <a:pPr/>
              <a:t>11/12/2019</a:t>
            </a:fld>
            <a:endParaRPr lang="en-GB" dirty="0"/>
          </a:p>
        </p:txBody>
      </p:sp>
      <p:sp>
        <p:nvSpPr>
          <p:cNvPr id="4" name="Slide Image Placeholder 3"/>
          <p:cNvSpPr>
            <a:spLocks noGrp="1" noRot="1" noChangeAspect="1"/>
          </p:cNvSpPr>
          <p:nvPr>
            <p:ph type="sldImg" idx="2"/>
          </p:nvPr>
        </p:nvSpPr>
        <p:spPr>
          <a:xfrm>
            <a:off x="2138363" y="746125"/>
            <a:ext cx="2581275" cy="3730625"/>
          </a:xfrm>
          <a:prstGeom prst="rect">
            <a:avLst/>
          </a:prstGeom>
          <a:noFill/>
          <a:ln w="12700">
            <a:solidFill>
              <a:prstClr val="black"/>
            </a:solidFill>
          </a:ln>
        </p:spPr>
        <p:txBody>
          <a:bodyPr vert="horz" lIns="92538" tIns="46269" rIns="92538" bIns="46269" rtlCol="0" anchor="ctr"/>
          <a:lstStyle/>
          <a:p>
            <a:endParaRPr lang="en-GB"/>
          </a:p>
        </p:txBody>
      </p:sp>
      <p:sp>
        <p:nvSpPr>
          <p:cNvPr id="5" name="Notes Placeholder 4"/>
          <p:cNvSpPr>
            <a:spLocks noGrp="1"/>
          </p:cNvSpPr>
          <p:nvPr>
            <p:ph type="body" sz="quarter" idx="3"/>
          </p:nvPr>
        </p:nvSpPr>
        <p:spPr>
          <a:xfrm>
            <a:off x="381001" y="4724202"/>
            <a:ext cx="6096000" cy="4281565"/>
          </a:xfrm>
          <a:prstGeom prst="rect">
            <a:avLst/>
          </a:prstGeom>
        </p:spPr>
        <p:txBody>
          <a:bodyPr vert="horz" lIns="92538" tIns="46269" rIns="92538" bIns="4626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236628"/>
            <a:ext cx="2971801" cy="233255"/>
          </a:xfrm>
          <a:prstGeom prst="rect">
            <a:avLst/>
          </a:prstGeom>
        </p:spPr>
        <p:txBody>
          <a:bodyPr vert="horz" lIns="218597" tIns="46269" rIns="218597" bIns="46269" rtlCol="0" anchor="b"/>
          <a:lstStyle>
            <a:lvl1pPr algn="l">
              <a:defRPr sz="900"/>
            </a:lvl1pPr>
          </a:lstStyle>
          <a:p>
            <a:endParaRPr lang="en-GB"/>
          </a:p>
        </p:txBody>
      </p:sp>
      <p:sp>
        <p:nvSpPr>
          <p:cNvPr id="7" name="Slide Number Placeholder 6"/>
          <p:cNvSpPr>
            <a:spLocks noGrp="1"/>
          </p:cNvSpPr>
          <p:nvPr>
            <p:ph type="sldNum" sz="quarter" idx="5"/>
          </p:nvPr>
        </p:nvSpPr>
        <p:spPr>
          <a:xfrm>
            <a:off x="3884614" y="236628"/>
            <a:ext cx="2971801" cy="233255"/>
          </a:xfrm>
          <a:prstGeom prst="rect">
            <a:avLst/>
          </a:prstGeom>
        </p:spPr>
        <p:txBody>
          <a:bodyPr vert="horz" lIns="218597" tIns="46269" rIns="218597" bIns="46269" rtlCol="0" anchor="b"/>
          <a:lstStyle>
            <a:lvl1pPr algn="r">
              <a:defRPr sz="900"/>
            </a:lvl1pPr>
          </a:lstStyle>
          <a:p>
            <a:fld id="{576E89B1-B476-4C59-A1AE-E6F2A1941AB8}" type="slidenum">
              <a:rPr lang="en-GB" smtClean="0"/>
              <a:pPr/>
              <a:t>‹#›</a:t>
            </a:fld>
            <a:endParaRPr lang="en-GB"/>
          </a:p>
        </p:txBody>
      </p:sp>
      <p:pic>
        <p:nvPicPr>
          <p:cNvPr id="9" name="Picture 11" descr="NN_m_2c_RGB"/>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03821" y="9108759"/>
            <a:ext cx="800021" cy="7256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9798259"/>
      </p:ext>
    </p:extLst>
  </p:cSld>
  <p:clrMap bg1="lt1" tx1="dk1" bg2="lt2" tx2="dk2" accent1="accent1" accent2="accent2" accent3="accent3" accent4="accent4" accent5="accent5" accent6="accent6" hlink="hlink" folHlink="folHlink"/>
  <p:notesStyle>
    <a:lvl1pPr marL="0" algn="l" defTabSz="1072866" rtl="0" eaLnBrk="1" latinLnBrk="0" hangingPunct="1">
      <a:defRPr sz="1408" kern="1200">
        <a:solidFill>
          <a:schemeClr val="tx1"/>
        </a:solidFill>
        <a:latin typeface="+mn-lt"/>
        <a:ea typeface="+mn-ea"/>
        <a:cs typeface="+mn-cs"/>
      </a:defRPr>
    </a:lvl1pPr>
    <a:lvl2pPr marL="536433" algn="l" defTabSz="1072866" rtl="0" eaLnBrk="1" latinLnBrk="0" hangingPunct="1">
      <a:defRPr sz="1408" kern="1200">
        <a:solidFill>
          <a:schemeClr val="tx1"/>
        </a:solidFill>
        <a:latin typeface="+mn-lt"/>
        <a:ea typeface="+mn-ea"/>
        <a:cs typeface="+mn-cs"/>
      </a:defRPr>
    </a:lvl2pPr>
    <a:lvl3pPr marL="1072866" algn="l" defTabSz="1072866" rtl="0" eaLnBrk="1" latinLnBrk="0" hangingPunct="1">
      <a:defRPr sz="1408" kern="1200">
        <a:solidFill>
          <a:schemeClr val="tx1"/>
        </a:solidFill>
        <a:latin typeface="+mn-lt"/>
        <a:ea typeface="+mn-ea"/>
        <a:cs typeface="+mn-cs"/>
      </a:defRPr>
    </a:lvl3pPr>
    <a:lvl4pPr marL="1609298" algn="l" defTabSz="1072866" rtl="0" eaLnBrk="1" latinLnBrk="0" hangingPunct="1">
      <a:defRPr sz="1408" kern="1200">
        <a:solidFill>
          <a:schemeClr val="tx1"/>
        </a:solidFill>
        <a:latin typeface="+mn-lt"/>
        <a:ea typeface="+mn-ea"/>
        <a:cs typeface="+mn-cs"/>
      </a:defRPr>
    </a:lvl4pPr>
    <a:lvl5pPr marL="2145731" algn="l" defTabSz="1072866" rtl="0" eaLnBrk="1" latinLnBrk="0" hangingPunct="1">
      <a:defRPr sz="1408" kern="1200">
        <a:solidFill>
          <a:schemeClr val="tx1"/>
        </a:solidFill>
        <a:latin typeface="+mn-lt"/>
        <a:ea typeface="+mn-ea"/>
        <a:cs typeface="+mn-cs"/>
      </a:defRPr>
    </a:lvl5pPr>
    <a:lvl6pPr marL="2682164" algn="l" defTabSz="1072866" rtl="0" eaLnBrk="1" latinLnBrk="0" hangingPunct="1">
      <a:defRPr sz="1408" kern="1200">
        <a:solidFill>
          <a:schemeClr val="tx1"/>
        </a:solidFill>
        <a:latin typeface="+mn-lt"/>
        <a:ea typeface="+mn-ea"/>
        <a:cs typeface="+mn-cs"/>
      </a:defRPr>
    </a:lvl6pPr>
    <a:lvl7pPr marL="3218597" algn="l" defTabSz="1072866" rtl="0" eaLnBrk="1" latinLnBrk="0" hangingPunct="1">
      <a:defRPr sz="1408" kern="1200">
        <a:solidFill>
          <a:schemeClr val="tx1"/>
        </a:solidFill>
        <a:latin typeface="+mn-lt"/>
        <a:ea typeface="+mn-ea"/>
        <a:cs typeface="+mn-cs"/>
      </a:defRPr>
    </a:lvl7pPr>
    <a:lvl8pPr marL="3755029" algn="l" defTabSz="1072866" rtl="0" eaLnBrk="1" latinLnBrk="0" hangingPunct="1">
      <a:defRPr sz="1408" kern="1200">
        <a:solidFill>
          <a:schemeClr val="tx1"/>
        </a:solidFill>
        <a:latin typeface="+mn-lt"/>
        <a:ea typeface="+mn-ea"/>
        <a:cs typeface="+mn-cs"/>
      </a:defRPr>
    </a:lvl8pPr>
    <a:lvl9pPr marL="4291462" algn="l" defTabSz="1072866" rtl="0" eaLnBrk="1" latinLnBrk="0" hangingPunct="1">
      <a:defRPr sz="140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pPr/>
              <a:t>1</a:t>
            </a:fld>
            <a:endParaRPr lang="en-GB"/>
          </a:p>
        </p:txBody>
      </p:sp>
    </p:spTree>
    <p:extLst>
      <p:ext uri="{BB962C8B-B14F-4D97-AF65-F5344CB8AC3E}">
        <p14:creationId xmlns:p14="http://schemas.microsoft.com/office/powerpoint/2010/main" val="2921983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38363" y="746125"/>
            <a:ext cx="2581275" cy="3730625"/>
          </a:xfrm>
        </p:spPr>
      </p:sp>
      <p:sp>
        <p:nvSpPr>
          <p:cNvPr id="3" name="ノート プレースホルダー 2"/>
          <p:cNvSpPr>
            <a:spLocks noGrp="1"/>
          </p:cNvSpPr>
          <p:nvPr>
            <p:ph type="body" idx="1"/>
          </p:nvPr>
        </p:nvSpPr>
        <p:spPr/>
        <p:txBody>
          <a:bodyPr/>
          <a:lstStyle/>
          <a:p>
            <a:endParaRPr kumimoji="1" lang="en-GB" altLang="ja-JP" dirty="0"/>
          </a:p>
        </p:txBody>
      </p:sp>
      <p:sp>
        <p:nvSpPr>
          <p:cNvPr id="4" name="スライド番号プレースホルダー 3"/>
          <p:cNvSpPr>
            <a:spLocks noGrp="1"/>
          </p:cNvSpPr>
          <p:nvPr>
            <p:ph type="sldNum" sz="quarter" idx="10"/>
          </p:nvPr>
        </p:nvSpPr>
        <p:spPr/>
        <p:txBody>
          <a:bodyPr/>
          <a:lstStyle/>
          <a:p>
            <a:fld id="{576E89B1-B476-4C59-A1AE-E6F2A1941AB8}" type="slidenum">
              <a:rPr lang="en-GB" smtClean="0"/>
              <a:pPr/>
              <a:t>2</a:t>
            </a:fld>
            <a:endParaRPr lang="en-GB" dirty="0"/>
          </a:p>
        </p:txBody>
      </p:sp>
    </p:spTree>
    <p:extLst>
      <p:ext uri="{BB962C8B-B14F-4D97-AF65-F5344CB8AC3E}">
        <p14:creationId xmlns:p14="http://schemas.microsoft.com/office/powerpoint/2010/main" val="16481366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963600" y="2528479"/>
            <a:ext cx="2656800" cy="2949638"/>
          </a:xfrm>
        </p:spPr>
        <p:txBody>
          <a:bodyPr anchor="b"/>
          <a:lstStyle>
            <a:lvl1pPr algn="r">
              <a:lnSpc>
                <a:spcPct val="85000"/>
              </a:lnSpc>
              <a:defRPr sz="3200"/>
            </a:lvl1pPr>
          </a:lstStyle>
          <a:p>
            <a:pPr lvl="0"/>
            <a:r>
              <a:rPr lang="ja-JP" altLang="en-US" noProof="0"/>
              <a:t>マスター タイトルの書式設定</a:t>
            </a:r>
            <a:endParaRPr lang="en-GB" noProof="0" dirty="0"/>
          </a:p>
        </p:txBody>
      </p:sp>
      <p:sp>
        <p:nvSpPr>
          <p:cNvPr id="3075" name="Rectangle 3"/>
          <p:cNvSpPr>
            <a:spLocks noGrp="1" noChangeArrowheads="1"/>
          </p:cNvSpPr>
          <p:nvPr>
            <p:ph type="subTitle" idx="1"/>
          </p:nvPr>
        </p:nvSpPr>
        <p:spPr>
          <a:xfrm>
            <a:off x="3962912" y="5826816"/>
            <a:ext cx="2657489" cy="1318462"/>
          </a:xfrm>
          <a:extLst>
            <a:ext uri="{909E8E84-426E-40DD-AFC4-6F175D3DCCD1}">
              <a14:hiddenFill xmlns:a14="http://schemas.microsoft.com/office/drawing/2010/main">
                <a:solidFill>
                  <a:schemeClr val="accent1"/>
                </a:solidFill>
              </a14:hiddenFill>
            </a:ext>
          </a:extLst>
        </p:spPr>
        <p:txBody>
          <a:bodyPr rIns="0"/>
          <a:lstStyle>
            <a:lvl1pPr marL="0" indent="0" algn="r">
              <a:buFontTx/>
              <a:buNone/>
              <a:defRPr sz="1400"/>
            </a:lvl1pPr>
          </a:lstStyle>
          <a:p>
            <a:pPr lvl="0"/>
            <a:r>
              <a:rPr lang="ja-JP" altLang="en-US" noProof="0"/>
              <a:t>マスター サブタイトルの書式設定</a:t>
            </a:r>
            <a:endParaRPr lang="en-GB" noProof="0" dirty="0"/>
          </a:p>
        </p:txBody>
      </p:sp>
      <p:sp>
        <p:nvSpPr>
          <p:cNvPr id="7"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8"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9"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195219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 placeholders horizontal">
    <p:spTree>
      <p:nvGrpSpPr>
        <p:cNvPr id="1" name=""/>
        <p:cNvGrpSpPr/>
        <p:nvPr/>
      </p:nvGrpSpPr>
      <p:grpSpPr>
        <a:xfrm>
          <a:off x="0" y="0"/>
          <a:ext cx="0" cy="0"/>
          <a:chOff x="0" y="0"/>
          <a:chExt cx="0" cy="0"/>
        </a:xfrm>
      </p:grpSpPr>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8"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9"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10" name="Content Placeholder 2"/>
          <p:cNvSpPr>
            <a:spLocks noGrp="1"/>
          </p:cNvSpPr>
          <p:nvPr>
            <p:ph idx="10"/>
          </p:nvPr>
        </p:nvSpPr>
        <p:spPr>
          <a:xfrm>
            <a:off x="3547800" y="2527246"/>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1" name="Content Placeholder 2"/>
          <p:cNvSpPr>
            <a:spLocks noGrp="1"/>
          </p:cNvSpPr>
          <p:nvPr>
            <p:ph idx="26"/>
          </p:nvPr>
        </p:nvSpPr>
        <p:spPr>
          <a:xfrm>
            <a:off x="237601" y="2527246"/>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Content Placeholder 2"/>
          <p:cNvSpPr>
            <a:spLocks noGrp="1"/>
          </p:cNvSpPr>
          <p:nvPr>
            <p:ph idx="27"/>
          </p:nvPr>
        </p:nvSpPr>
        <p:spPr>
          <a:xfrm>
            <a:off x="3547135" y="5534112"/>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5" name="Content Placeholder 2"/>
          <p:cNvSpPr>
            <a:spLocks noGrp="1"/>
          </p:cNvSpPr>
          <p:nvPr>
            <p:ph idx="28"/>
          </p:nvPr>
        </p:nvSpPr>
        <p:spPr>
          <a:xfrm>
            <a:off x="236935" y="5534112"/>
            <a:ext cx="30726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Tree>
    <p:extLst>
      <p:ext uri="{BB962C8B-B14F-4D97-AF65-F5344CB8AC3E}">
        <p14:creationId xmlns:p14="http://schemas.microsoft.com/office/powerpoint/2010/main" val="21123697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 placeholders horizontal">
    <p:spTree>
      <p:nvGrpSpPr>
        <p:cNvPr id="1" name=""/>
        <p:cNvGrpSpPr/>
        <p:nvPr/>
      </p:nvGrpSpPr>
      <p:grpSpPr>
        <a:xfrm>
          <a:off x="0" y="0"/>
          <a:ext cx="0" cy="0"/>
          <a:chOff x="0" y="0"/>
          <a:chExt cx="0" cy="0"/>
        </a:xfrm>
      </p:grpSpPr>
      <p:sp>
        <p:nvSpPr>
          <p:cNvPr id="2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33" name="Content Placeholder 2"/>
          <p:cNvSpPr>
            <a:spLocks noGrp="1"/>
          </p:cNvSpPr>
          <p:nvPr>
            <p:ph idx="1"/>
          </p:nvPr>
        </p:nvSpPr>
        <p:spPr>
          <a:xfrm>
            <a:off x="237600"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4" name="Content Placeholder 2"/>
          <p:cNvSpPr>
            <a:spLocks noGrp="1"/>
          </p:cNvSpPr>
          <p:nvPr>
            <p:ph idx="10"/>
          </p:nvPr>
        </p:nvSpPr>
        <p:spPr>
          <a:xfrm>
            <a:off x="2445282"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5" name="Content Placeholder 2"/>
          <p:cNvSpPr>
            <a:spLocks noGrp="1"/>
          </p:cNvSpPr>
          <p:nvPr>
            <p:ph idx="11"/>
          </p:nvPr>
        </p:nvSpPr>
        <p:spPr>
          <a:xfrm>
            <a:off x="4652963" y="2527246"/>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7" name="Content Placeholder 2"/>
          <p:cNvSpPr>
            <a:spLocks noGrp="1"/>
          </p:cNvSpPr>
          <p:nvPr>
            <p:ph idx="12"/>
          </p:nvPr>
        </p:nvSpPr>
        <p:spPr>
          <a:xfrm>
            <a:off x="237600"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8" name="Content Placeholder 2"/>
          <p:cNvSpPr>
            <a:spLocks noGrp="1"/>
          </p:cNvSpPr>
          <p:nvPr>
            <p:ph idx="13"/>
          </p:nvPr>
        </p:nvSpPr>
        <p:spPr>
          <a:xfrm>
            <a:off x="2445282"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9" name="Content Placeholder 2"/>
          <p:cNvSpPr>
            <a:spLocks noGrp="1"/>
          </p:cNvSpPr>
          <p:nvPr>
            <p:ph idx="14"/>
          </p:nvPr>
        </p:nvSpPr>
        <p:spPr>
          <a:xfrm>
            <a:off x="4652963" y="5534112"/>
            <a:ext cx="1967437" cy="2690316"/>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5"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6"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7"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9841619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Image background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6858000" cy="9906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Presentation title</a:t>
            </a:r>
            <a:endParaRPr lang="en-GB"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Date</a:t>
            </a:r>
            <a:endParaRPr lang="en-GB"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593507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mage top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6858000" cy="5101646"/>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8" name="Content Placeholder 2"/>
          <p:cNvSpPr>
            <a:spLocks noGrp="1"/>
          </p:cNvSpPr>
          <p:nvPr>
            <p:ph idx="25"/>
          </p:nvPr>
        </p:nvSpPr>
        <p:spPr>
          <a:xfrm>
            <a:off x="237600" y="5534109"/>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Presentation title</a:t>
            </a:r>
            <a:endParaRPr lang="en-GB" dirty="0"/>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Date</a:t>
            </a:r>
            <a:endParaRPr lang="en-GB"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5694263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middle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2527246"/>
            <a:ext cx="6858000" cy="5692629"/>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8174262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mage left square">
    <p:spTree>
      <p:nvGrpSpPr>
        <p:cNvPr id="1" name=""/>
        <p:cNvGrpSpPr/>
        <p:nvPr/>
      </p:nvGrpSpPr>
      <p:grpSpPr>
        <a:xfrm>
          <a:off x="0" y="0"/>
          <a:ext cx="0" cy="0"/>
          <a:chOff x="0" y="0"/>
          <a:chExt cx="0" cy="0"/>
        </a:xfrm>
      </p:grpSpPr>
      <p:sp>
        <p:nvSpPr>
          <p:cNvPr id="9" name="Picture Placeholder 8"/>
          <p:cNvSpPr>
            <a:spLocks noGrp="1"/>
          </p:cNvSpPr>
          <p:nvPr>
            <p:ph type="pic" sz="quarter" idx="14"/>
          </p:nvPr>
        </p:nvSpPr>
        <p:spPr>
          <a:xfrm>
            <a:off x="0" y="0"/>
            <a:ext cx="3424792" cy="9906000"/>
          </a:xfr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5" name="Title 1"/>
          <p:cNvSpPr>
            <a:spLocks noGrp="1"/>
          </p:cNvSpPr>
          <p:nvPr>
            <p:ph type="title"/>
          </p:nvPr>
        </p:nvSpPr>
        <p:spPr>
          <a:xfrm>
            <a:off x="3655085" y="992661"/>
            <a:ext cx="2965316" cy="753831"/>
          </a:xfrm>
        </p:spPr>
        <p:txBody>
          <a:bodyPr anchor="ctr" anchorCtr="0"/>
          <a:lstStyle>
            <a:lvl1pPr>
              <a:defRPr sz="2400"/>
            </a:lvl1pPr>
          </a:lstStyle>
          <a:p>
            <a:r>
              <a:rPr lang="ja-JP" altLang="en-US" noProof="0"/>
              <a:t>マスター タイトルの書式設定</a:t>
            </a:r>
            <a:endParaRPr lang="en-GB" noProof="0" dirty="0"/>
          </a:p>
        </p:txBody>
      </p:sp>
      <p:sp>
        <p:nvSpPr>
          <p:cNvPr id="14" name="Content Placeholder 2"/>
          <p:cNvSpPr>
            <a:spLocks noGrp="1"/>
          </p:cNvSpPr>
          <p:nvPr>
            <p:ph idx="11"/>
          </p:nvPr>
        </p:nvSpPr>
        <p:spPr>
          <a:xfrm>
            <a:off x="3655085" y="2527245"/>
            <a:ext cx="2965316" cy="5692631"/>
          </a:xfrm>
        </p:spPr>
        <p:txBody>
          <a:bodyPr>
            <a:normAutofit/>
          </a:bodyPr>
          <a:lstStyle>
            <a:lvl1pPr>
              <a:buClr>
                <a:schemeClr val="accent1"/>
              </a:buClr>
              <a:defRPr sz="1800">
                <a:solidFill>
                  <a:schemeClr val="accent2"/>
                </a:solidFill>
              </a:defRPr>
            </a:lvl1pPr>
            <a:lvl2pPr>
              <a:buClr>
                <a:schemeClr val="tx2"/>
              </a:buClr>
              <a:defRPr sz="1600">
                <a:solidFill>
                  <a:schemeClr val="accent2"/>
                </a:solidFill>
              </a:defRPr>
            </a:lvl2pPr>
            <a:lvl3pPr>
              <a:buClr>
                <a:schemeClr val="accent5"/>
              </a:buClr>
              <a:defRPr sz="1400">
                <a:solidFill>
                  <a:schemeClr val="accent2"/>
                </a:solidFill>
              </a:defRPr>
            </a:lvl3pPr>
            <a:lvl4pPr>
              <a:buClr>
                <a:schemeClr val="accent3"/>
              </a:buClr>
              <a:defRPr sz="1200">
                <a:solidFill>
                  <a:schemeClr val="accent2"/>
                </a:solidFill>
              </a:defRPr>
            </a:lvl4pPr>
            <a:lvl5pPr>
              <a:buClr>
                <a:srgbClr val="001423"/>
              </a:buClr>
              <a:defRPr sz="11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3655085" y="200118"/>
            <a:ext cx="1649905"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7697255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mage large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237600" y="2527246"/>
            <a:ext cx="6382800" cy="5692629"/>
          </a:xfrm>
          <a:prstGeom prst="roundRect">
            <a:avLst>
              <a:gd name="adj" fmla="val 4683"/>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7780439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Image 1/2 rounded">
    <p:spTree>
      <p:nvGrpSpPr>
        <p:cNvPr id="1" name=""/>
        <p:cNvGrpSpPr/>
        <p:nvPr/>
      </p:nvGrpSpPr>
      <p:grpSpPr>
        <a:xfrm>
          <a:off x="0" y="0"/>
          <a:ext cx="0" cy="0"/>
          <a:chOff x="0" y="0"/>
          <a:chExt cx="0" cy="0"/>
        </a:xfrm>
      </p:grpSpPr>
      <p:sp>
        <p:nvSpPr>
          <p:cNvPr id="10" name="Picture Placeholder 8"/>
          <p:cNvSpPr>
            <a:spLocks noGrp="1"/>
          </p:cNvSpPr>
          <p:nvPr>
            <p:ph type="pic" sz="quarter" idx="14"/>
          </p:nvPr>
        </p:nvSpPr>
        <p:spPr>
          <a:xfrm>
            <a:off x="3548558" y="2527246"/>
            <a:ext cx="3070327" cy="5692629"/>
          </a:xfrm>
          <a:prstGeom prst="roundRect">
            <a:avLst>
              <a:gd name="adj" fmla="val 392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6" name="Content Placeholder 2"/>
          <p:cNvSpPr>
            <a:spLocks noGrp="1"/>
          </p:cNvSpPr>
          <p:nvPr>
            <p:ph idx="1"/>
          </p:nvPr>
        </p:nvSpPr>
        <p:spPr>
          <a:xfrm>
            <a:off x="237601" y="2527245"/>
            <a:ext cx="30726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5956652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Image 1/3 rounded">
    <p:spTree>
      <p:nvGrpSpPr>
        <p:cNvPr id="1" name=""/>
        <p:cNvGrpSpPr/>
        <p:nvPr/>
      </p:nvGrpSpPr>
      <p:grpSpPr>
        <a:xfrm>
          <a:off x="0" y="0"/>
          <a:ext cx="0" cy="0"/>
          <a:chOff x="0" y="0"/>
          <a:chExt cx="0" cy="0"/>
        </a:xfrm>
      </p:grpSpPr>
      <p:sp>
        <p:nvSpPr>
          <p:cNvPr id="12" name="Content Placeholder 2"/>
          <p:cNvSpPr>
            <a:spLocks noGrp="1"/>
          </p:cNvSpPr>
          <p:nvPr>
            <p:ph idx="18"/>
          </p:nvPr>
        </p:nvSpPr>
        <p:spPr>
          <a:xfrm>
            <a:off x="239117" y="2527245"/>
            <a:ext cx="4173473"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6" name="Picture Placeholder 8"/>
          <p:cNvSpPr>
            <a:spLocks noGrp="1"/>
          </p:cNvSpPr>
          <p:nvPr>
            <p:ph type="pic" sz="quarter" idx="14"/>
          </p:nvPr>
        </p:nvSpPr>
        <p:spPr>
          <a:xfrm>
            <a:off x="4651706" y="2527246"/>
            <a:ext cx="1968695" cy="5692629"/>
          </a:xfrm>
          <a:prstGeom prst="roundRect">
            <a:avLst>
              <a:gd name="adj" fmla="val 4084"/>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316741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mage 1/4 rounded">
    <p:spTree>
      <p:nvGrpSpPr>
        <p:cNvPr id="1" name=""/>
        <p:cNvGrpSpPr/>
        <p:nvPr/>
      </p:nvGrpSpPr>
      <p:grpSpPr>
        <a:xfrm>
          <a:off x="0" y="0"/>
          <a:ext cx="0" cy="0"/>
          <a:chOff x="0" y="0"/>
          <a:chExt cx="0" cy="0"/>
        </a:xfrm>
      </p:grpSpPr>
      <p:sp>
        <p:nvSpPr>
          <p:cNvPr id="12" name="Picture Placeholder 8"/>
          <p:cNvSpPr>
            <a:spLocks noGrp="1"/>
          </p:cNvSpPr>
          <p:nvPr>
            <p:ph type="pic" sz="quarter" idx="27"/>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4" name="Content Placeholder 2"/>
          <p:cNvSpPr>
            <a:spLocks noGrp="1"/>
          </p:cNvSpPr>
          <p:nvPr>
            <p:ph idx="18"/>
          </p:nvPr>
        </p:nvSpPr>
        <p:spPr>
          <a:xfrm>
            <a:off x="239117" y="2527245"/>
            <a:ext cx="4731665"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41131513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rmal">
    <p:spTree>
      <p:nvGrpSpPr>
        <p:cNvPr id="1" name=""/>
        <p:cNvGrpSpPr/>
        <p:nvPr/>
      </p:nvGrpSpPr>
      <p:grpSpPr>
        <a:xfrm>
          <a:off x="0" y="0"/>
          <a:ext cx="0" cy="0"/>
          <a:chOff x="0" y="0"/>
          <a:chExt cx="0" cy="0"/>
        </a:xfrm>
      </p:grpSpPr>
      <p:sp>
        <p:nvSpPr>
          <p:cNvPr id="6"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7"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8"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9"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181182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images rounded">
    <p:spTree>
      <p:nvGrpSpPr>
        <p:cNvPr id="1" name=""/>
        <p:cNvGrpSpPr/>
        <p:nvPr/>
      </p:nvGrpSpPr>
      <p:grpSpPr>
        <a:xfrm>
          <a:off x="0" y="0"/>
          <a:ext cx="0" cy="0"/>
          <a:chOff x="0" y="0"/>
          <a:chExt cx="0" cy="0"/>
        </a:xfrm>
      </p:grpSpPr>
      <p:sp>
        <p:nvSpPr>
          <p:cNvPr id="17" name="Content Placeholder 2"/>
          <p:cNvSpPr>
            <a:spLocks noGrp="1"/>
          </p:cNvSpPr>
          <p:nvPr>
            <p:ph idx="18"/>
          </p:nvPr>
        </p:nvSpPr>
        <p:spPr>
          <a:xfrm>
            <a:off x="239116" y="2527245"/>
            <a:ext cx="3074739"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9"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9" name="Picture Placeholder 8"/>
          <p:cNvSpPr>
            <a:spLocks noGrp="1"/>
          </p:cNvSpPr>
          <p:nvPr>
            <p:ph type="pic" sz="quarter" idx="27"/>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0" name="Picture Placeholder 8"/>
          <p:cNvSpPr>
            <a:spLocks noGrp="1"/>
          </p:cNvSpPr>
          <p:nvPr>
            <p:ph type="pic" sz="quarter" idx="28"/>
          </p:nvPr>
        </p:nvSpPr>
        <p:spPr>
          <a:xfrm>
            <a:off x="3545157"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6836199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4 images rounded">
    <p:spTree>
      <p:nvGrpSpPr>
        <p:cNvPr id="1" name=""/>
        <p:cNvGrpSpPr/>
        <p:nvPr/>
      </p:nvGrpSpPr>
      <p:grpSpPr>
        <a:xfrm>
          <a:off x="0" y="0"/>
          <a:ext cx="0" cy="0"/>
          <a:chOff x="0" y="0"/>
          <a:chExt cx="0" cy="0"/>
        </a:xfrm>
      </p:grpSpPr>
      <p:sp>
        <p:nvSpPr>
          <p:cNvPr id="15"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9" name="Picture Placeholder 8"/>
          <p:cNvSpPr>
            <a:spLocks noGrp="1"/>
          </p:cNvSpPr>
          <p:nvPr>
            <p:ph type="pic" sz="quarter" idx="27"/>
          </p:nvPr>
        </p:nvSpPr>
        <p:spPr>
          <a:xfrm>
            <a:off x="5202901" y="2527246"/>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0" name="Picture Placeholder 8"/>
          <p:cNvSpPr>
            <a:spLocks noGrp="1"/>
          </p:cNvSpPr>
          <p:nvPr>
            <p:ph type="pic" sz="quarter" idx="28"/>
          </p:nvPr>
        </p:nvSpPr>
        <p:spPr>
          <a:xfrm>
            <a:off x="3545157"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1" name="Picture Placeholder 8"/>
          <p:cNvSpPr>
            <a:spLocks noGrp="1"/>
          </p:cNvSpPr>
          <p:nvPr>
            <p:ph type="pic" sz="quarter" idx="29"/>
          </p:nvPr>
        </p:nvSpPr>
        <p:spPr>
          <a:xfrm>
            <a:off x="1891378"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32" name="Picture Placeholder 8"/>
          <p:cNvSpPr>
            <a:spLocks noGrp="1"/>
          </p:cNvSpPr>
          <p:nvPr>
            <p:ph type="pic" sz="quarter" idx="30"/>
          </p:nvPr>
        </p:nvSpPr>
        <p:spPr>
          <a:xfrm>
            <a:off x="237601" y="2527242"/>
            <a:ext cx="1417500" cy="5692629"/>
          </a:xfrm>
          <a:prstGeom prst="roundRect">
            <a:avLst>
              <a:gd name="adj" fmla="val 5068"/>
            </a:avLst>
          </a:prstGeom>
          <a:solidFill>
            <a:schemeClr val="accent6"/>
          </a:solidFill>
        </p:spPr>
        <p:txBody>
          <a:bodyPr rIns="0" anchor="ctr" anchorCtr="0"/>
          <a:lstStyle>
            <a:lvl1pPr marL="0" indent="0" algn="ctr">
              <a:buNone/>
              <a:defRPr sz="700" baseline="0">
                <a:solidFill>
                  <a:schemeClr val="bg1"/>
                </a:solidFill>
              </a:defRPr>
            </a:lvl1pPr>
          </a:lstStyle>
          <a:p>
            <a:r>
              <a:rPr lang="ja-JP" altLang="en-US" noProof="0"/>
              <a:t>アイコンをクリックして図を追加</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4"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0804774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6:9 video">
    <p:spTree>
      <p:nvGrpSpPr>
        <p:cNvPr id="1" name=""/>
        <p:cNvGrpSpPr/>
        <p:nvPr/>
      </p:nvGrpSpPr>
      <p:grpSpPr>
        <a:xfrm>
          <a:off x="0" y="0"/>
          <a:ext cx="0" cy="0"/>
          <a:chOff x="0" y="0"/>
          <a:chExt cx="0" cy="0"/>
        </a:xfrm>
      </p:grpSpPr>
      <p:sp>
        <p:nvSpPr>
          <p:cNvPr id="14" name="Content Placeholder 2"/>
          <p:cNvSpPr>
            <a:spLocks noGrp="1"/>
          </p:cNvSpPr>
          <p:nvPr>
            <p:ph idx="23"/>
          </p:nvPr>
        </p:nvSpPr>
        <p:spPr>
          <a:xfrm>
            <a:off x="239117" y="2527245"/>
            <a:ext cx="219274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a:p>
        </p:txBody>
      </p:sp>
      <p:sp>
        <p:nvSpPr>
          <p:cNvPr id="13" name="Media Placeholder 8"/>
          <p:cNvSpPr>
            <a:spLocks noGrp="1"/>
          </p:cNvSpPr>
          <p:nvPr>
            <p:ph type="media" sz="quarter" idx="18" hasCustomPrompt="1"/>
          </p:nvPr>
        </p:nvSpPr>
        <p:spPr>
          <a:xfrm>
            <a:off x="2683593" y="2522823"/>
            <a:ext cx="3944115" cy="5697053"/>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a:t>Click to add media size 16/9</a:t>
            </a:r>
          </a:p>
        </p:txBody>
      </p:sp>
      <p:sp>
        <p:nvSpPr>
          <p:cNvPr id="16"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5"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111309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3 video">
    <p:spTree>
      <p:nvGrpSpPr>
        <p:cNvPr id="1" name=""/>
        <p:cNvGrpSpPr/>
        <p:nvPr/>
      </p:nvGrpSpPr>
      <p:grpSpPr>
        <a:xfrm>
          <a:off x="0" y="0"/>
          <a:ext cx="0" cy="0"/>
          <a:chOff x="0" y="0"/>
          <a:chExt cx="0" cy="0"/>
        </a:xfrm>
      </p:grpSpPr>
      <p:sp>
        <p:nvSpPr>
          <p:cNvPr id="10" name="Media Placeholder 8"/>
          <p:cNvSpPr>
            <a:spLocks noGrp="1"/>
          </p:cNvSpPr>
          <p:nvPr>
            <p:ph type="media" sz="quarter" idx="15" hasCustomPrompt="1"/>
          </p:nvPr>
        </p:nvSpPr>
        <p:spPr>
          <a:xfrm>
            <a:off x="3668655" y="2522823"/>
            <a:ext cx="2959055" cy="5697053"/>
          </a:xfrm>
          <a:solidFill>
            <a:schemeClr val="accent6"/>
          </a:solidFill>
          <a:effectLst/>
        </p:spPr>
        <p:txBody>
          <a:bodyPr tIns="0" anchor="ctr" anchorCtr="0">
            <a:normAutofit/>
          </a:bodyPr>
          <a:lstStyle>
            <a:lvl1pPr marL="0" indent="0" algn="ctr">
              <a:buNone/>
              <a:defRPr sz="700" baseline="0">
                <a:solidFill>
                  <a:schemeClr val="bg1"/>
                </a:solidFill>
              </a:defRPr>
            </a:lvl1pPr>
          </a:lstStyle>
          <a:p>
            <a:r>
              <a:rPr lang="en-GB" noProof="0"/>
              <a:t>Click to add media size 4/3</a:t>
            </a:r>
          </a:p>
        </p:txBody>
      </p:sp>
      <p:sp>
        <p:nvSpPr>
          <p:cNvPr id="17" name="Content Placeholder 2"/>
          <p:cNvSpPr>
            <a:spLocks noGrp="1"/>
          </p:cNvSpPr>
          <p:nvPr>
            <p:ph idx="24"/>
          </p:nvPr>
        </p:nvSpPr>
        <p:spPr>
          <a:xfrm>
            <a:off x="239117" y="2527245"/>
            <a:ext cx="3188695"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6"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6152007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Video background">
    <p:spTree>
      <p:nvGrpSpPr>
        <p:cNvPr id="1" name=""/>
        <p:cNvGrpSpPr/>
        <p:nvPr/>
      </p:nvGrpSpPr>
      <p:grpSpPr>
        <a:xfrm>
          <a:off x="0" y="0"/>
          <a:ext cx="0" cy="0"/>
          <a:chOff x="0" y="0"/>
          <a:chExt cx="0" cy="0"/>
        </a:xfrm>
      </p:grpSpPr>
      <p:sp>
        <p:nvSpPr>
          <p:cNvPr id="10" name="Media Placeholder 8"/>
          <p:cNvSpPr>
            <a:spLocks noGrp="1"/>
          </p:cNvSpPr>
          <p:nvPr>
            <p:ph type="media" sz="quarter" idx="18" hasCustomPrompt="1"/>
          </p:nvPr>
        </p:nvSpPr>
        <p:spPr>
          <a:xfrm>
            <a:off x="0" y="-1"/>
            <a:ext cx="6858000" cy="9905998"/>
          </a:xfrm>
          <a:solidFill>
            <a:schemeClr val="accent6"/>
          </a:solidFill>
          <a:effectLst/>
        </p:spPr>
        <p:txBody>
          <a:bodyPr tIns="0" anchor="ctr" anchorCtr="0">
            <a:normAutofit/>
          </a:bodyPr>
          <a:lstStyle>
            <a:lvl1pPr marL="0" indent="0" algn="ctr">
              <a:buNone/>
              <a:defRPr sz="700">
                <a:solidFill>
                  <a:schemeClr val="bg1"/>
                </a:solidFill>
              </a:defRPr>
            </a:lvl1pPr>
          </a:lstStyle>
          <a:p>
            <a:r>
              <a:rPr lang="en-GB" noProof="0"/>
              <a:t>Click to add media size 16:9</a:t>
            </a:r>
          </a:p>
        </p:txBody>
      </p:sp>
      <p:sp>
        <p:nvSpPr>
          <p:cNvPr id="11"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Presentation title</a:t>
            </a:r>
            <a:endParaRPr lang="en-GB" dirty="0"/>
          </a:p>
        </p:txBody>
      </p:sp>
      <p:sp>
        <p:nvSpPr>
          <p:cNvPr id="12"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bg1"/>
                </a:solidFill>
              </a:defRPr>
            </a:lvl1pPr>
          </a:lstStyle>
          <a:p>
            <a:pPr>
              <a:defRPr/>
            </a:pPr>
            <a:r>
              <a:rPr lang="en-GB"/>
              <a:t>Date</a:t>
            </a:r>
            <a:endParaRPr lang="en-GB"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bg1"/>
                </a:solidFill>
              </a:defRPr>
            </a:lvl1pPr>
          </a:lstStyle>
          <a:p>
            <a:pPr>
              <a:defRPr/>
            </a:pPr>
            <a:fld id="{4B01E8EF-57E8-4F85-90EB-163CEE512F88}" type="slidenum">
              <a:rPr lang="en-GB" smtClean="0"/>
              <a:pPr>
                <a:defRPr/>
              </a:pPr>
              <a:t>‹#›</a:t>
            </a:fld>
            <a:endParaRPr lang="en-GB" dirty="0"/>
          </a:p>
        </p:txBody>
      </p:sp>
    </p:spTree>
    <p:extLst>
      <p:ext uri="{BB962C8B-B14F-4D97-AF65-F5344CB8AC3E}">
        <p14:creationId xmlns:p14="http://schemas.microsoft.com/office/powerpoint/2010/main" val="12265096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argin guide">
    <p:spTree>
      <p:nvGrpSpPr>
        <p:cNvPr id="1" name=""/>
        <p:cNvGrpSpPr/>
        <p:nvPr/>
      </p:nvGrpSpPr>
      <p:grpSpPr>
        <a:xfrm>
          <a:off x="0" y="0"/>
          <a:ext cx="0" cy="0"/>
          <a:chOff x="0" y="0"/>
          <a:chExt cx="0" cy="0"/>
        </a:xfrm>
      </p:grpSpPr>
      <p:sp>
        <p:nvSpPr>
          <p:cNvPr id="10" name="Rectangle 9"/>
          <p:cNvSpPr/>
          <p:nvPr userDrawn="1"/>
        </p:nvSpPr>
        <p:spPr bwMode="auto">
          <a:xfrm>
            <a:off x="237600" y="595187"/>
            <a:ext cx="6382800" cy="7624689"/>
          </a:xfrm>
          <a:prstGeom prst="rect">
            <a:avLst/>
          </a:prstGeom>
          <a:pattFill prst="wdUpDiag">
            <a:fgClr>
              <a:schemeClr val="bg2"/>
            </a:fgClr>
            <a:bgClr>
              <a:schemeClr val="bg1"/>
            </a:bgClr>
          </a:pattFill>
          <a:ln w="3175" cap="flat" cmpd="sng" algn="ctr">
            <a:solidFill>
              <a:schemeClr val="accent5"/>
            </a:solidFill>
            <a:prstDash val="solid"/>
            <a:round/>
            <a:headEnd type="none" w="med" len="med"/>
            <a:tailEnd type="none" w="med" len="med"/>
          </a:ln>
          <a:effectLst/>
          <a:extLst/>
        </p:spPr>
        <p:txBody>
          <a:bodyPr vert="horz" wrap="none" lIns="72000" tIns="72000" rIns="72000" bIns="72000" numCol="1" rtlCol="0" anchor="ctr" anchorCtr="0" compatLnSpc="1">
            <a:prstTxWarp prst="textNoShape">
              <a:avLst/>
            </a:prstTxWarp>
          </a:bodyPr>
          <a:lstStyle/>
          <a:p>
            <a:pPr marL="0" marR="0" indent="0" algn="ctr" defTabSz="1219200" rtl="0" eaLnBrk="1" fontAlgn="base" latinLnBrk="0" hangingPunct="1">
              <a:lnSpc>
                <a:spcPct val="100000"/>
              </a:lnSpc>
              <a:spcBef>
                <a:spcPct val="50000"/>
              </a:spcBef>
              <a:spcAft>
                <a:spcPct val="0"/>
              </a:spcAft>
              <a:buClrTx/>
              <a:buSzTx/>
              <a:buFontTx/>
              <a:buNone/>
              <a:tabLst/>
            </a:pPr>
            <a:endParaRPr kumimoji="0" lang="en-GB" sz="2400" b="1" i="0" u="none" strike="noStrike" cap="none" normalizeH="0" baseline="0" noProof="0">
              <a:ln>
                <a:noFill/>
              </a:ln>
              <a:solidFill>
                <a:srgbClr val="001965"/>
              </a:solidFill>
              <a:effectLst/>
              <a:latin typeface="Verdana" pitchFamily="34" charset="0"/>
            </a:endParaRPr>
          </a:p>
        </p:txBody>
      </p:sp>
      <p:sp>
        <p:nvSpPr>
          <p:cNvPr id="21" name="Title 6"/>
          <p:cNvSpPr txBox="1">
            <a:spLocks/>
          </p:cNvSpPr>
          <p:nvPr userDrawn="1"/>
        </p:nvSpPr>
        <p:spPr bwMode="auto">
          <a:xfrm>
            <a:off x="239117" y="1111856"/>
            <a:ext cx="6388593" cy="753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defTabSz="877888" rtl="0" eaLnBrk="0" fontAlgn="base" hangingPunct="0">
              <a:lnSpc>
                <a:spcPct val="90000"/>
              </a:lnSpc>
              <a:spcBef>
                <a:spcPct val="0"/>
              </a:spcBef>
              <a:spcAft>
                <a:spcPct val="0"/>
              </a:spcAft>
              <a:defRPr sz="2400" b="1" baseline="0">
                <a:solidFill>
                  <a:srgbClr val="001965"/>
                </a:solidFill>
                <a:latin typeface="+mj-lt"/>
                <a:ea typeface="+mj-ea"/>
                <a:cs typeface="+mj-cs"/>
              </a:defRPr>
            </a:lvl1pPr>
            <a:lvl2pPr algn="l" defTabSz="877888" rtl="0" eaLnBrk="0" fontAlgn="base" hangingPunct="0">
              <a:spcBef>
                <a:spcPct val="0"/>
              </a:spcBef>
              <a:spcAft>
                <a:spcPct val="0"/>
              </a:spcAft>
              <a:defRPr sz="2700" b="1">
                <a:solidFill>
                  <a:srgbClr val="001965"/>
                </a:solidFill>
                <a:latin typeface="Verdana" pitchFamily="34" charset="0"/>
              </a:defRPr>
            </a:lvl2pPr>
            <a:lvl3pPr algn="l" defTabSz="877888" rtl="0" eaLnBrk="0" fontAlgn="base" hangingPunct="0">
              <a:spcBef>
                <a:spcPct val="0"/>
              </a:spcBef>
              <a:spcAft>
                <a:spcPct val="0"/>
              </a:spcAft>
              <a:defRPr sz="2700" b="1">
                <a:solidFill>
                  <a:srgbClr val="001965"/>
                </a:solidFill>
                <a:latin typeface="Verdana" pitchFamily="34" charset="0"/>
              </a:defRPr>
            </a:lvl3pPr>
            <a:lvl4pPr algn="l" defTabSz="877888" rtl="0" eaLnBrk="0" fontAlgn="base" hangingPunct="0">
              <a:spcBef>
                <a:spcPct val="0"/>
              </a:spcBef>
              <a:spcAft>
                <a:spcPct val="0"/>
              </a:spcAft>
              <a:defRPr sz="2700" b="1">
                <a:solidFill>
                  <a:srgbClr val="001965"/>
                </a:solidFill>
                <a:latin typeface="Verdana" pitchFamily="34" charset="0"/>
              </a:defRPr>
            </a:lvl4pPr>
            <a:lvl5pPr algn="l" defTabSz="877888" rtl="0" eaLnBrk="0" fontAlgn="base" hangingPunct="0">
              <a:spcBef>
                <a:spcPct val="0"/>
              </a:spcBef>
              <a:spcAft>
                <a:spcPct val="0"/>
              </a:spcAft>
              <a:defRPr sz="2700" b="1">
                <a:solidFill>
                  <a:srgbClr val="001965"/>
                </a:solidFill>
                <a:latin typeface="Verdana" pitchFamily="34" charset="0"/>
              </a:defRPr>
            </a:lvl5pPr>
            <a:lvl6pPr marL="329595" algn="l" defTabSz="878921" rtl="0" eaLnBrk="1" fontAlgn="base" hangingPunct="1">
              <a:spcBef>
                <a:spcPct val="0"/>
              </a:spcBef>
              <a:spcAft>
                <a:spcPct val="0"/>
              </a:spcAft>
              <a:defRPr sz="2700" b="1">
                <a:solidFill>
                  <a:srgbClr val="001965"/>
                </a:solidFill>
                <a:latin typeface="Verdana" pitchFamily="34" charset="0"/>
              </a:defRPr>
            </a:lvl6pPr>
            <a:lvl7pPr marL="659191" algn="l" defTabSz="878921" rtl="0" eaLnBrk="1" fontAlgn="base" hangingPunct="1">
              <a:spcBef>
                <a:spcPct val="0"/>
              </a:spcBef>
              <a:spcAft>
                <a:spcPct val="0"/>
              </a:spcAft>
              <a:defRPr sz="2700" b="1">
                <a:solidFill>
                  <a:srgbClr val="001965"/>
                </a:solidFill>
                <a:latin typeface="Verdana" pitchFamily="34" charset="0"/>
              </a:defRPr>
            </a:lvl7pPr>
            <a:lvl8pPr marL="988786" algn="l" defTabSz="878921" rtl="0" eaLnBrk="1" fontAlgn="base" hangingPunct="1">
              <a:spcBef>
                <a:spcPct val="0"/>
              </a:spcBef>
              <a:spcAft>
                <a:spcPct val="0"/>
              </a:spcAft>
              <a:defRPr sz="2700" b="1">
                <a:solidFill>
                  <a:srgbClr val="001965"/>
                </a:solidFill>
                <a:latin typeface="Verdana" pitchFamily="34" charset="0"/>
              </a:defRPr>
            </a:lvl8pPr>
            <a:lvl9pPr marL="1318382" algn="l" defTabSz="878921" rtl="0" eaLnBrk="1" fontAlgn="base" hangingPunct="1">
              <a:spcBef>
                <a:spcPct val="0"/>
              </a:spcBef>
              <a:spcAft>
                <a:spcPct val="0"/>
              </a:spcAft>
              <a:defRPr sz="2700" b="1">
                <a:solidFill>
                  <a:srgbClr val="001965"/>
                </a:solidFill>
                <a:latin typeface="Verdana" pitchFamily="34" charset="0"/>
              </a:defRPr>
            </a:lvl9pPr>
          </a:lstStyle>
          <a:p>
            <a:r>
              <a:rPr lang="en-GB" sz="2400" noProof="0" dirty="0"/>
              <a:t>Title</a:t>
            </a:r>
          </a:p>
        </p:txBody>
      </p:sp>
      <p:sp>
        <p:nvSpPr>
          <p:cNvPr id="15" name="TextBox 14"/>
          <p:cNvSpPr txBox="1"/>
          <p:nvPr userDrawn="1"/>
        </p:nvSpPr>
        <p:spPr>
          <a:xfrm>
            <a:off x="2061607" y="4862071"/>
            <a:ext cx="2725031" cy="276999"/>
          </a:xfrm>
          <a:prstGeom prst="rect">
            <a:avLst/>
          </a:prstGeom>
          <a:noFill/>
        </p:spPr>
        <p:txBody>
          <a:bodyPr wrap="square" rtlCol="0">
            <a:spAutoFit/>
          </a:bodyPr>
          <a:lstStyle/>
          <a:p>
            <a:pPr algn="ctr"/>
            <a:r>
              <a:rPr lang="en-GB" sz="1200" b="0" noProof="0" dirty="0">
                <a:solidFill>
                  <a:schemeClr val="accent5"/>
                </a:solidFill>
              </a:rPr>
              <a:t>Keep all content in this area</a:t>
            </a:r>
          </a:p>
        </p:txBody>
      </p:sp>
      <p:sp>
        <p:nvSpPr>
          <p:cNvPr id="28" name="TextBox 27"/>
          <p:cNvSpPr txBox="1"/>
          <p:nvPr userDrawn="1"/>
        </p:nvSpPr>
        <p:spPr>
          <a:xfrm>
            <a:off x="239117" y="2527244"/>
            <a:ext cx="6388593" cy="417358"/>
          </a:xfrm>
          <a:prstGeom prst="rect">
            <a:avLst/>
          </a:prstGeom>
          <a:noFill/>
        </p:spPr>
        <p:txBody>
          <a:bodyPr wrap="square" rtlCol="0">
            <a:spAutoFit/>
          </a:bodyPr>
          <a:lstStyle/>
          <a:p>
            <a:endParaRPr lang="en-GB" sz="2112" noProof="0"/>
          </a:p>
        </p:txBody>
      </p:sp>
      <p:sp>
        <p:nvSpPr>
          <p:cNvPr id="30" name="Rectangle 29"/>
          <p:cNvSpPr/>
          <p:nvPr userDrawn="1"/>
        </p:nvSpPr>
        <p:spPr bwMode="auto">
          <a:xfrm>
            <a:off x="237601" y="2527243"/>
            <a:ext cx="6382801" cy="5692631"/>
          </a:xfrm>
          <a:prstGeom prst="rect">
            <a:avLst/>
          </a:prstGeom>
          <a:noFill/>
          <a:ln w="3175" cap="flat" cmpd="sng" algn="ctr">
            <a:solidFill>
              <a:schemeClr val="accent5"/>
            </a:solidFill>
            <a:prstDash val="solid"/>
            <a:round/>
            <a:headEnd type="none" w="med" len="med"/>
            <a:tailEnd type="none" w="med" len="med"/>
          </a:ln>
          <a:effectLst/>
          <a:extLst/>
        </p:spPr>
        <p:txBody>
          <a:bodyPr vert="horz" wrap="none" lIns="0" tIns="0" rIns="0" bIns="0" numCol="1" rtlCol="0" anchor="t" anchorCtr="0" compatLnSpc="1">
            <a:prstTxWarp prst="textNoShape">
              <a:avLst/>
            </a:prstTxWarp>
          </a:bodyPr>
          <a:lstStyle/>
          <a:p>
            <a:pPr marL="269875" marR="0" indent="-269875" algn="l" defTabSz="1219200" rtl="0" eaLnBrk="1" fontAlgn="base" latinLnBrk="0" hangingPunct="1">
              <a:lnSpc>
                <a:spcPct val="100000"/>
              </a:lnSpc>
              <a:spcBef>
                <a:spcPct val="50000"/>
              </a:spcBef>
              <a:spcAft>
                <a:spcPct val="0"/>
              </a:spcAft>
              <a:buClr>
                <a:schemeClr val="accent1"/>
              </a:buClr>
              <a:buSzTx/>
              <a:buFont typeface="Arial" pitchFamily="34" charset="0"/>
              <a:buChar char="•"/>
              <a:tabLst/>
            </a:pPr>
            <a:r>
              <a:rPr kumimoji="0" lang="en-GB" sz="1800" b="0" i="0" u="none" strike="noStrike" cap="none" normalizeH="0" baseline="0" noProof="0" dirty="0">
                <a:ln>
                  <a:noFill/>
                </a:ln>
                <a:solidFill>
                  <a:srgbClr val="001965"/>
                </a:solidFill>
                <a:effectLst/>
                <a:latin typeface="Verdana" pitchFamily="34" charset="0"/>
              </a:rPr>
              <a:t>Content area</a:t>
            </a:r>
          </a:p>
        </p:txBody>
      </p:sp>
      <p:sp>
        <p:nvSpPr>
          <p:cNvPr id="31" name="TextBox 30"/>
          <p:cNvSpPr txBox="1"/>
          <p:nvPr userDrawn="1"/>
        </p:nvSpPr>
        <p:spPr>
          <a:xfrm>
            <a:off x="237600" y="1857479"/>
            <a:ext cx="3429007" cy="461665"/>
          </a:xfrm>
          <a:prstGeom prst="rect">
            <a:avLst/>
          </a:prstGeom>
          <a:noFill/>
        </p:spPr>
        <p:txBody>
          <a:bodyPr wrap="square" rtlCol="0">
            <a:spAutoFit/>
          </a:bodyPr>
          <a:lstStyle/>
          <a:p>
            <a:pPr algn="l"/>
            <a:r>
              <a:rPr lang="en-GB" sz="1200" b="0" noProof="0" dirty="0">
                <a:solidFill>
                  <a:schemeClr val="accent5"/>
                </a:solidFill>
              </a:rPr>
              <a:t>Keep</a:t>
            </a:r>
            <a:r>
              <a:rPr lang="en-GB" sz="1200" b="0" baseline="0" noProof="0" dirty="0">
                <a:solidFill>
                  <a:schemeClr val="accent5"/>
                </a:solidFill>
              </a:rPr>
              <a:t> all titles, </a:t>
            </a:r>
            <a:r>
              <a:rPr lang="en-GB" sz="1200" b="0" baseline="0" noProof="0" dirty="0" err="1">
                <a:solidFill>
                  <a:schemeClr val="accent5"/>
                </a:solidFill>
              </a:rPr>
              <a:t>trompets</a:t>
            </a:r>
            <a:r>
              <a:rPr lang="en-GB" sz="1200" b="0" baseline="0" noProof="0" dirty="0">
                <a:solidFill>
                  <a:schemeClr val="accent5"/>
                </a:solidFill>
              </a:rPr>
              <a:t> and subtitles in this area</a:t>
            </a:r>
            <a:endParaRPr lang="en-GB" sz="1200" b="0" noProof="0" dirty="0">
              <a:solidFill>
                <a:schemeClr val="accent5"/>
              </a:solidFill>
            </a:endParaRPr>
          </a:p>
        </p:txBody>
      </p:sp>
      <p:sp>
        <p:nvSpPr>
          <p:cNvPr id="32" name="TextBox 31"/>
          <p:cNvSpPr txBox="1"/>
          <p:nvPr userDrawn="1"/>
        </p:nvSpPr>
        <p:spPr>
          <a:xfrm>
            <a:off x="3689859" y="635056"/>
            <a:ext cx="2931892" cy="461665"/>
          </a:xfrm>
          <a:prstGeom prst="rect">
            <a:avLst/>
          </a:prstGeom>
          <a:noFill/>
        </p:spPr>
        <p:txBody>
          <a:bodyPr wrap="square" rtlCol="0">
            <a:spAutoFit/>
          </a:bodyPr>
          <a:lstStyle/>
          <a:p>
            <a:pPr algn="r"/>
            <a:r>
              <a:rPr lang="en-GB" sz="1200" b="0" noProof="0">
                <a:solidFill>
                  <a:schemeClr val="accent5"/>
                </a:solidFill>
              </a:rPr>
              <a:t>Never</a:t>
            </a:r>
            <a:r>
              <a:rPr lang="en-GB" sz="1200" b="0" baseline="0" noProof="0">
                <a:solidFill>
                  <a:schemeClr val="accent5"/>
                </a:solidFill>
              </a:rPr>
              <a:t> move Footer, Date and No placeholders</a:t>
            </a:r>
            <a:endParaRPr lang="en-GB" sz="1200" b="0" noProof="0">
              <a:solidFill>
                <a:schemeClr val="accent5"/>
              </a:solidFill>
            </a:endParaRPr>
          </a:p>
        </p:txBody>
      </p:sp>
      <p:sp>
        <p:nvSpPr>
          <p:cNvPr id="16"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7"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8"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4454883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rompet">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237600" y="743264"/>
            <a:ext cx="6382800" cy="247751"/>
          </a:xfrm>
          <a:extLst>
            <a:ext uri="{909E8E84-426E-40DD-AFC4-6F175D3DCCD1}">
              <a14:hiddenFill xmlns:a14="http://schemas.microsoft.com/office/drawing/2010/main">
                <a:solidFill>
                  <a:schemeClr val="accent1"/>
                </a:solidFill>
              </a14:hiddenFill>
            </a:ext>
          </a:extLst>
        </p:spPr>
        <p:txBody>
          <a:bodyPr wrap="none" lIns="18000" anchor="ctr" anchorCtr="0">
            <a:noAutofit/>
          </a:bodyPr>
          <a:lstStyle>
            <a:lvl1pPr marL="0" indent="0" algn="l">
              <a:buFontTx/>
              <a:buNone/>
              <a:defRPr sz="1100" baseline="0"/>
            </a:lvl1pPr>
          </a:lstStyle>
          <a:p>
            <a:pPr lvl="0"/>
            <a:r>
              <a:rPr lang="en-GB" noProof="0" dirty="0"/>
              <a:t>Insert </a:t>
            </a:r>
            <a:r>
              <a:rPr lang="en-GB" noProof="0" dirty="0" err="1"/>
              <a:t>trompet</a:t>
            </a:r>
            <a:endParaRPr lang="en-GB" noProof="0" dirty="0"/>
          </a:p>
        </p:txBody>
      </p:sp>
      <p:sp>
        <p:nvSpPr>
          <p:cNvPr id="10"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9"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23231054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8" name="Rectangle 3"/>
          <p:cNvSpPr>
            <a:spLocks noGrp="1" noChangeArrowheads="1"/>
          </p:cNvSpPr>
          <p:nvPr>
            <p:ph type="subTitle" idx="14" hasCustomPrompt="1"/>
          </p:nvPr>
        </p:nvSpPr>
        <p:spPr>
          <a:xfrm>
            <a:off x="237600" y="1746492"/>
            <a:ext cx="6382800" cy="384657"/>
          </a:xfrm>
          <a:extLst>
            <a:ext uri="{909E8E84-426E-40DD-AFC4-6F175D3DCCD1}">
              <a14:hiddenFill xmlns:a14="http://schemas.microsoft.com/office/drawing/2010/main">
                <a:solidFill>
                  <a:schemeClr val="accent1"/>
                </a:solidFill>
              </a14:hiddenFill>
            </a:ext>
          </a:extLst>
        </p:spPr>
        <p:txBody>
          <a:bodyPr wrap="none" lIns="18000" anchor="ctr" anchorCtr="0"/>
          <a:lstStyle>
            <a:lvl1pPr marL="0" indent="0" algn="l">
              <a:buFontTx/>
              <a:buNone/>
              <a:defRPr sz="1100" baseline="0"/>
            </a:lvl1pPr>
          </a:lstStyle>
          <a:p>
            <a:pPr lvl="0"/>
            <a:r>
              <a:rPr lang="en-GB" noProof="0" dirty="0"/>
              <a:t>Insert subtitle</a:t>
            </a:r>
          </a:p>
        </p:txBody>
      </p:sp>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9" name="Content Placeholder 2"/>
          <p:cNvSpPr>
            <a:spLocks noGrp="1"/>
          </p:cNvSpPr>
          <p:nvPr>
            <p:ph idx="1"/>
          </p:nvPr>
        </p:nvSpPr>
        <p:spPr>
          <a:xfrm>
            <a:off x="237600" y="2527245"/>
            <a:ext cx="63828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11086559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2" name="Title 1"/>
          <p:cNvSpPr>
            <a:spLocks noGrp="1"/>
          </p:cNvSpPr>
          <p:nvPr>
            <p:ph type="title"/>
          </p:nvPr>
        </p:nvSpPr>
        <p:spPr>
          <a:xfrm>
            <a:off x="239117" y="992661"/>
            <a:ext cx="5019375" cy="7231766"/>
          </a:xfrm>
        </p:spPr>
        <p:txBody>
          <a:bodyPr tIns="57600" anchor="t"/>
          <a:lstStyle>
            <a:lvl1pPr>
              <a:lnSpc>
                <a:spcPct val="90000"/>
              </a:lnSpc>
              <a:defRPr sz="6000" spc="-150"/>
            </a:lvl1pPr>
          </a:lstStyle>
          <a:p>
            <a:r>
              <a:rPr lang="ja-JP" altLang="en-US" noProof="0"/>
              <a:t>マスター タイトルの書式設定</a:t>
            </a:r>
            <a:endParaRPr lang="en-GB" noProof="0" dirty="0"/>
          </a:p>
        </p:txBody>
      </p:sp>
      <p:sp>
        <p:nvSpPr>
          <p:cNvPr id="9"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0"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1"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46942722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placeholders">
    <p:spTree>
      <p:nvGrpSpPr>
        <p:cNvPr id="1" name=""/>
        <p:cNvGrpSpPr/>
        <p:nvPr/>
      </p:nvGrpSpPr>
      <p:grpSpPr>
        <a:xfrm>
          <a:off x="0" y="0"/>
          <a:ext cx="0" cy="0"/>
          <a:chOff x="0" y="0"/>
          <a:chExt cx="0" cy="0"/>
        </a:xfrm>
      </p:grpSpPr>
      <p:sp>
        <p:nvSpPr>
          <p:cNvPr id="18"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36" name="Content Placeholder 2"/>
          <p:cNvSpPr>
            <a:spLocks noGrp="1"/>
          </p:cNvSpPr>
          <p:nvPr>
            <p:ph idx="1"/>
          </p:nvPr>
        </p:nvSpPr>
        <p:spPr>
          <a:xfrm>
            <a:off x="237601" y="2527245"/>
            <a:ext cx="3072600" cy="5692631"/>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7" name="Content Placeholder 2"/>
          <p:cNvSpPr>
            <a:spLocks noGrp="1"/>
          </p:cNvSpPr>
          <p:nvPr>
            <p:ph idx="10"/>
          </p:nvPr>
        </p:nvSpPr>
        <p:spPr>
          <a:xfrm>
            <a:off x="3547800" y="2527244"/>
            <a:ext cx="3072600" cy="5692267"/>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8"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1"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3"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4342840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placeholders horizontal">
    <p:spTree>
      <p:nvGrpSpPr>
        <p:cNvPr id="1" name=""/>
        <p:cNvGrpSpPr/>
        <p:nvPr/>
      </p:nvGrpSpPr>
      <p:grpSpPr>
        <a:xfrm>
          <a:off x="0" y="0"/>
          <a:ext cx="0" cy="0"/>
          <a:chOff x="0" y="0"/>
          <a:chExt cx="0" cy="0"/>
        </a:xfrm>
      </p:grpSpPr>
      <p:sp>
        <p:nvSpPr>
          <p:cNvPr id="11"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4" name="Content Placeholder 2"/>
          <p:cNvSpPr>
            <a:spLocks noGrp="1"/>
          </p:cNvSpPr>
          <p:nvPr>
            <p:ph idx="1"/>
          </p:nvPr>
        </p:nvSpPr>
        <p:spPr>
          <a:xfrm>
            <a:off x="237600" y="2527246"/>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5" name="Content Placeholder 2"/>
          <p:cNvSpPr>
            <a:spLocks noGrp="1"/>
          </p:cNvSpPr>
          <p:nvPr>
            <p:ph idx="25"/>
          </p:nvPr>
        </p:nvSpPr>
        <p:spPr>
          <a:xfrm>
            <a:off x="237600" y="5534109"/>
            <a:ext cx="6382800" cy="2690316"/>
          </a:xfrm>
        </p:spPr>
        <p:txBody>
          <a:bodyPr/>
          <a:lstStyle>
            <a:lvl1pPr>
              <a:buClr>
                <a:schemeClr val="accent1"/>
              </a:buClr>
              <a:defRPr>
                <a:solidFill>
                  <a:schemeClr val="accent2"/>
                </a:solidFill>
              </a:defRPr>
            </a:lvl1pPr>
            <a:lvl2pPr>
              <a:buClr>
                <a:schemeClr val="tx2"/>
              </a:buClr>
              <a:defRPr>
                <a:solidFill>
                  <a:schemeClr val="accent2"/>
                </a:solidFill>
              </a:defRPr>
            </a:lvl2pPr>
            <a:lvl3pPr>
              <a:buClr>
                <a:schemeClr val="accent5"/>
              </a:buClr>
              <a:defRPr>
                <a:solidFill>
                  <a:schemeClr val="accent2"/>
                </a:solidFill>
              </a:defRPr>
            </a:lvl3pPr>
            <a:lvl4pPr>
              <a:buClr>
                <a:schemeClr val="accent3"/>
              </a:buClr>
              <a:defRPr>
                <a:solidFill>
                  <a:schemeClr val="accent2"/>
                </a:solidFill>
              </a:defRPr>
            </a:lvl4pPr>
            <a:lvl5pPr>
              <a:buClr>
                <a:srgbClr val="001423"/>
              </a:buClr>
              <a:defRPr>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2"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3"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4"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307860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placeholders">
    <p:spTree>
      <p:nvGrpSpPr>
        <p:cNvPr id="1" name=""/>
        <p:cNvGrpSpPr/>
        <p:nvPr/>
      </p:nvGrpSpPr>
      <p:grpSpPr>
        <a:xfrm>
          <a:off x="0" y="0"/>
          <a:ext cx="0" cy="0"/>
          <a:chOff x="0" y="0"/>
          <a:chExt cx="0" cy="0"/>
        </a:xfrm>
      </p:grpSpPr>
      <p:sp>
        <p:nvSpPr>
          <p:cNvPr id="12"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27" name="Content Placeholder 2"/>
          <p:cNvSpPr>
            <a:spLocks noGrp="1"/>
          </p:cNvSpPr>
          <p:nvPr>
            <p:ph idx="1"/>
          </p:nvPr>
        </p:nvSpPr>
        <p:spPr>
          <a:xfrm>
            <a:off x="237600"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8" name="Content Placeholder 2"/>
          <p:cNvSpPr>
            <a:spLocks noGrp="1"/>
          </p:cNvSpPr>
          <p:nvPr>
            <p:ph idx="10"/>
          </p:nvPr>
        </p:nvSpPr>
        <p:spPr>
          <a:xfrm>
            <a:off x="2445282"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9" name="Content Placeholder 2"/>
          <p:cNvSpPr>
            <a:spLocks noGrp="1"/>
          </p:cNvSpPr>
          <p:nvPr>
            <p:ph idx="11"/>
          </p:nvPr>
        </p:nvSpPr>
        <p:spPr>
          <a:xfrm>
            <a:off x="4652963" y="2527245"/>
            <a:ext cx="196743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9"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20"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21"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5908753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 placeholders">
    <p:spTree>
      <p:nvGrpSpPr>
        <p:cNvPr id="1" name=""/>
        <p:cNvGrpSpPr/>
        <p:nvPr/>
      </p:nvGrpSpPr>
      <p:grpSpPr>
        <a:xfrm>
          <a:off x="0" y="0"/>
          <a:ext cx="0" cy="0"/>
          <a:chOff x="0" y="0"/>
          <a:chExt cx="0" cy="0"/>
        </a:xfrm>
      </p:grpSpPr>
      <p:sp>
        <p:nvSpPr>
          <p:cNvPr id="13" name="Title 1"/>
          <p:cNvSpPr>
            <a:spLocks noGrp="1"/>
          </p:cNvSpPr>
          <p:nvPr>
            <p:ph type="title"/>
          </p:nvPr>
        </p:nvSpPr>
        <p:spPr>
          <a:xfrm>
            <a:off x="237600" y="992661"/>
            <a:ext cx="6382800" cy="753831"/>
          </a:xfrm>
        </p:spPr>
        <p:txBody>
          <a:bodyPr anchor="ctr" anchorCtr="0"/>
          <a:lstStyle>
            <a:lvl1pPr>
              <a:defRPr sz="2400"/>
            </a:lvl1pPr>
          </a:lstStyle>
          <a:p>
            <a:r>
              <a:rPr lang="ja-JP" altLang="en-US" noProof="0"/>
              <a:t>マスター タイトルの書式設定</a:t>
            </a:r>
            <a:endParaRPr lang="en-GB" noProof="0" dirty="0"/>
          </a:p>
        </p:txBody>
      </p:sp>
      <p:sp>
        <p:nvSpPr>
          <p:cNvPr id="37" name="Content Placeholder 2"/>
          <p:cNvSpPr>
            <a:spLocks noGrp="1"/>
          </p:cNvSpPr>
          <p:nvPr>
            <p:ph idx="1"/>
          </p:nvPr>
        </p:nvSpPr>
        <p:spPr>
          <a:xfrm>
            <a:off x="237601"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8" name="Content Placeholder 2"/>
          <p:cNvSpPr>
            <a:spLocks noGrp="1"/>
          </p:cNvSpPr>
          <p:nvPr>
            <p:ph idx="10"/>
          </p:nvPr>
        </p:nvSpPr>
        <p:spPr>
          <a:xfrm>
            <a:off x="1891380"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39" name="Content Placeholder 2"/>
          <p:cNvSpPr>
            <a:spLocks noGrp="1"/>
          </p:cNvSpPr>
          <p:nvPr>
            <p:ph idx="11"/>
          </p:nvPr>
        </p:nvSpPr>
        <p:spPr>
          <a:xfrm>
            <a:off x="3545157"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40" name="Content Placeholder 2"/>
          <p:cNvSpPr>
            <a:spLocks noGrp="1"/>
          </p:cNvSpPr>
          <p:nvPr>
            <p:ph idx="12"/>
          </p:nvPr>
        </p:nvSpPr>
        <p:spPr>
          <a:xfrm>
            <a:off x="5204224" y="2527245"/>
            <a:ext cx="1416177" cy="5692631"/>
          </a:xfrm>
        </p:spPr>
        <p:txBody>
          <a:bodyPr>
            <a:normAutofit/>
          </a:bodyPr>
          <a:lstStyle>
            <a:lvl1pPr>
              <a:buClr>
                <a:schemeClr val="accent1"/>
              </a:buClr>
              <a:defRPr sz="1400">
                <a:solidFill>
                  <a:schemeClr val="accent2"/>
                </a:solidFill>
              </a:defRPr>
            </a:lvl1pPr>
            <a:lvl2pPr>
              <a:buClr>
                <a:schemeClr val="tx2"/>
              </a:buClr>
              <a:defRPr sz="1200">
                <a:solidFill>
                  <a:schemeClr val="accent2"/>
                </a:solidFill>
              </a:defRPr>
            </a:lvl2pPr>
            <a:lvl3pPr>
              <a:buClr>
                <a:schemeClr val="accent5"/>
              </a:buClr>
              <a:defRPr sz="1100">
                <a:solidFill>
                  <a:schemeClr val="accent2"/>
                </a:solidFill>
              </a:defRPr>
            </a:lvl3pPr>
            <a:lvl4pPr>
              <a:buClr>
                <a:schemeClr val="accent3"/>
              </a:buClr>
              <a:defRPr sz="1050">
                <a:solidFill>
                  <a:schemeClr val="accent2"/>
                </a:solidFill>
              </a:defRPr>
            </a:lvl4pPr>
            <a:lvl5pPr>
              <a:buClr>
                <a:srgbClr val="001423"/>
              </a:buClr>
              <a:defRPr sz="1000">
                <a:solidFill>
                  <a:schemeClr val="accent2"/>
                </a:solidFill>
              </a:defRPr>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14"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sp>
        <p:nvSpPr>
          <p:cNvPr id="16" name="Slide Number Placeholder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Tree>
    <p:extLst>
      <p:ext uri="{BB962C8B-B14F-4D97-AF65-F5344CB8AC3E}">
        <p14:creationId xmlns:p14="http://schemas.microsoft.com/office/powerpoint/2010/main" val="31006688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ectangle 23"/>
          <p:cNvSpPr>
            <a:spLocks noGrp="1" noChangeArrowheads="1"/>
          </p:cNvSpPr>
          <p:nvPr>
            <p:ph type="sldNum" sz="quarter" idx="4"/>
          </p:nvPr>
        </p:nvSpPr>
        <p:spPr bwMode="auto">
          <a:xfrm>
            <a:off x="6386117" y="202319"/>
            <a:ext cx="23428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7888" eaLnBrk="1" hangingPunct="1">
              <a:defRPr sz="600" b="0" smtClean="0">
                <a:solidFill>
                  <a:schemeClr val="accent3"/>
                </a:solidFill>
              </a:defRPr>
            </a:lvl1pPr>
          </a:lstStyle>
          <a:p>
            <a:pPr>
              <a:defRPr/>
            </a:pPr>
            <a:fld id="{4B01E8EF-57E8-4F85-90EB-163CEE512F88}" type="slidenum">
              <a:rPr lang="en-GB" noProof="0" smtClean="0"/>
              <a:pPr>
                <a:defRPr/>
              </a:pPr>
              <a:t>‹#›</a:t>
            </a:fld>
            <a:endParaRPr lang="en-GB" noProof="0" dirty="0"/>
          </a:p>
        </p:txBody>
      </p:sp>
      <p:sp>
        <p:nvSpPr>
          <p:cNvPr id="3" name="Text Placeholder 2"/>
          <p:cNvSpPr>
            <a:spLocks noGrp="1"/>
          </p:cNvSpPr>
          <p:nvPr>
            <p:ph type="body" idx="1"/>
          </p:nvPr>
        </p:nvSpPr>
        <p:spPr>
          <a:xfrm>
            <a:off x="237600" y="2527242"/>
            <a:ext cx="6382800" cy="5692633"/>
          </a:xfrm>
          <a:prstGeom prst="rect">
            <a:avLst/>
          </a:prstGeom>
        </p:spPr>
        <p:txBody>
          <a:bodyPr vert="horz" lIns="0" tIns="0" rIns="216000" bIns="0" rtlCol="0">
            <a:normAutofit/>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endParaRPr lang="en-GB" noProof="0" dirty="0"/>
          </a:p>
        </p:txBody>
      </p:sp>
      <p:sp>
        <p:nvSpPr>
          <p:cNvPr id="2" name="Title Placeholder 1"/>
          <p:cNvSpPr>
            <a:spLocks noGrp="1"/>
          </p:cNvSpPr>
          <p:nvPr>
            <p:ph type="title"/>
          </p:nvPr>
        </p:nvSpPr>
        <p:spPr>
          <a:xfrm>
            <a:off x="237600" y="992661"/>
            <a:ext cx="6382800" cy="753831"/>
          </a:xfrm>
          <a:prstGeom prst="rect">
            <a:avLst/>
          </a:prstGeom>
        </p:spPr>
        <p:txBody>
          <a:bodyPr vert="horz" lIns="0" tIns="0" rIns="0" bIns="0" rtlCol="0" anchor="ctr" anchorCtr="0">
            <a:noAutofit/>
          </a:bodyPr>
          <a:lstStyle/>
          <a:p>
            <a:r>
              <a:rPr lang="ja-JP" altLang="en-US" noProof="0"/>
              <a:t>マスター タイトルの書式設定</a:t>
            </a:r>
            <a:endParaRPr lang="en-GB" noProof="0" dirty="0"/>
          </a:p>
        </p:txBody>
      </p:sp>
      <p:sp>
        <p:nvSpPr>
          <p:cNvPr id="13" name="Rectangle 5"/>
          <p:cNvSpPr>
            <a:spLocks noGrp="1" noChangeArrowheads="1"/>
          </p:cNvSpPr>
          <p:nvPr>
            <p:ph type="ftr" sz="quarter" idx="3"/>
          </p:nvPr>
        </p:nvSpPr>
        <p:spPr bwMode="auto">
          <a:xfrm>
            <a:off x="3129717" y="200118"/>
            <a:ext cx="2175272"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dirty="0"/>
              <a:t>Presentation title</a:t>
            </a:r>
          </a:p>
        </p:txBody>
      </p:sp>
      <p:sp>
        <p:nvSpPr>
          <p:cNvPr id="15" name="Rectangle 81"/>
          <p:cNvSpPr>
            <a:spLocks noGrp="1" noChangeArrowheads="1"/>
          </p:cNvSpPr>
          <p:nvPr>
            <p:ph type="dt" sz="half" idx="2"/>
          </p:nvPr>
        </p:nvSpPr>
        <p:spPr bwMode="auto">
          <a:xfrm>
            <a:off x="5390364" y="200118"/>
            <a:ext cx="901304" cy="1956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lgn="r" defTabSz="878921" eaLnBrk="1" hangingPunct="1">
              <a:spcBef>
                <a:spcPct val="0"/>
              </a:spcBef>
              <a:defRPr sz="600" b="0">
                <a:solidFill>
                  <a:schemeClr val="accent3"/>
                </a:solidFill>
              </a:defRPr>
            </a:lvl1pPr>
          </a:lstStyle>
          <a:p>
            <a:pPr>
              <a:defRPr/>
            </a:pPr>
            <a:r>
              <a:rPr lang="en-GB" noProof="0"/>
              <a:t>Date</a:t>
            </a:r>
            <a:endParaRPr lang="en-GB" noProof="0" dirty="0"/>
          </a:p>
        </p:txBody>
      </p:sp>
      <p:pic>
        <p:nvPicPr>
          <p:cNvPr id="16" name="Picture 11" descr="NN_m_2c_RGB"/>
          <p:cNvPicPr>
            <a:picLocks noChangeArrowheads="1"/>
          </p:cNvPicPr>
          <p:nvPr/>
        </p:nvPicPr>
        <p:blipFill>
          <a:blip r:embed="rId27" cstate="print">
            <a:extLst>
              <a:ext uri="{28A0092B-C50C-407E-A947-70E740481C1C}">
                <a14:useLocalDpi xmlns:a14="http://schemas.microsoft.com/office/drawing/2010/main" val="0"/>
              </a:ext>
            </a:extLst>
          </a:blip>
          <a:srcRect/>
          <a:stretch>
            <a:fillRect/>
          </a:stretch>
        </p:blipFill>
        <p:spPr bwMode="auto">
          <a:xfrm>
            <a:off x="6087727" y="8254621"/>
            <a:ext cx="600016" cy="1284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33" descr="NN_m_2c_RGB"/>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6080867" y="8254622"/>
            <a:ext cx="607572" cy="1286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7633198"/>
      </p:ext>
    </p:extLst>
  </p:cSld>
  <p:clrMap bg1="lt1" tx1="dk1" bg2="lt2" tx2="dk2" accent1="accent1" accent2="accent2" accent3="accent3" accent4="accent4" accent5="accent5" accent6="accent6" hlink="hlink" folHlink="folHlink"/>
  <p:sldLayoutIdLst>
    <p:sldLayoutId id="2147483664" r:id="rId1"/>
    <p:sldLayoutId id="2147483660" r:id="rId2"/>
    <p:sldLayoutId id="2147483686" r:id="rId3"/>
    <p:sldLayoutId id="2147483687" r:id="rId4"/>
    <p:sldLayoutId id="2147483665" r:id="rId5"/>
    <p:sldLayoutId id="2147483666" r:id="rId6"/>
    <p:sldLayoutId id="2147483667" r:id="rId7"/>
    <p:sldLayoutId id="2147483685" r:id="rId8"/>
    <p:sldLayoutId id="2147483670" r:id="rId9"/>
    <p:sldLayoutId id="2147483668" r:id="rId10"/>
    <p:sldLayoutId id="2147483669" r:id="rId11"/>
    <p:sldLayoutId id="2147483671" r:id="rId12"/>
    <p:sldLayoutId id="2147483672" r:id="rId13"/>
    <p:sldLayoutId id="2147483673" r:id="rId14"/>
    <p:sldLayoutId id="2147483674" r:id="rId15"/>
    <p:sldLayoutId id="2147483675" r:id="rId16"/>
    <p:sldLayoutId id="2147483676" r:id="rId17"/>
    <p:sldLayoutId id="2147483677" r:id="rId18"/>
    <p:sldLayoutId id="2147483678" r:id="rId19"/>
    <p:sldLayoutId id="2147483679" r:id="rId20"/>
    <p:sldLayoutId id="2147483680" r:id="rId21"/>
    <p:sldLayoutId id="2147483681" r:id="rId22"/>
    <p:sldLayoutId id="2147483682" r:id="rId23"/>
    <p:sldLayoutId id="2147483683" r:id="rId24"/>
    <p:sldLayoutId id="2147483684" r:id="rId25"/>
  </p:sldLayoutIdLst>
  <mc:AlternateContent xmlns:mc="http://schemas.openxmlformats.org/markup-compatibility/2006" xmlns:p14="http://schemas.microsoft.com/office/powerpoint/2010/main">
    <mc:Choice Requires="p14">
      <p:transition p14:dur="10"/>
    </mc:Choice>
    <mc:Fallback xmlns="">
      <p:transition/>
    </mc:Fallback>
  </mc:AlternateContent>
  <p:hf hdr="0"/>
  <p:txStyles>
    <p:titleStyle>
      <a:lvl1pPr algn="l" defTabSz="914400" rtl="0" eaLnBrk="1" latinLnBrk="0" hangingPunct="1">
        <a:spcBef>
          <a:spcPct val="0"/>
        </a:spcBef>
        <a:buNone/>
        <a:defRPr sz="2400" b="1" kern="1200">
          <a:solidFill>
            <a:schemeClr val="accent2"/>
          </a:solidFill>
          <a:latin typeface="+mj-lt"/>
          <a:ea typeface="+mj-ea"/>
          <a:cs typeface="+mj-cs"/>
        </a:defRPr>
      </a:lvl1pPr>
    </p:titleStyle>
    <p:bodyStyle>
      <a:lvl1pPr marL="265113" indent="-265113" algn="l" defTabSz="914400" rtl="0" eaLnBrk="1" latinLnBrk="0" hangingPunct="1">
        <a:spcBef>
          <a:spcPct val="20000"/>
        </a:spcBef>
        <a:buClr>
          <a:schemeClr val="accent1"/>
        </a:buClr>
        <a:buFont typeface="Verdana" pitchFamily="34" charset="0"/>
        <a:buChar char="•"/>
        <a:defRPr sz="1800" kern="1200">
          <a:solidFill>
            <a:schemeClr val="accent2"/>
          </a:solidFill>
          <a:latin typeface="+mn-lt"/>
          <a:ea typeface="+mn-ea"/>
          <a:cs typeface="+mn-cs"/>
        </a:defRPr>
      </a:lvl1pPr>
      <a:lvl2pPr marL="536575" indent="-271463" algn="l" defTabSz="914400" rtl="0" eaLnBrk="1" latinLnBrk="0" hangingPunct="1">
        <a:spcBef>
          <a:spcPct val="20000"/>
        </a:spcBef>
        <a:buClr>
          <a:schemeClr val="tx2"/>
        </a:buClr>
        <a:buFont typeface="Verdana" pitchFamily="34" charset="0"/>
        <a:buChar char="•"/>
        <a:defRPr sz="1600" kern="1200">
          <a:solidFill>
            <a:schemeClr val="accent2"/>
          </a:solidFill>
          <a:latin typeface="+mn-lt"/>
          <a:ea typeface="+mn-ea"/>
          <a:cs typeface="+mn-cs"/>
        </a:defRPr>
      </a:lvl2pPr>
      <a:lvl3pPr marL="808038" indent="-271463" algn="l" defTabSz="914400" rtl="0" eaLnBrk="1" latinLnBrk="0" hangingPunct="1">
        <a:spcBef>
          <a:spcPct val="20000"/>
        </a:spcBef>
        <a:buClr>
          <a:schemeClr val="accent5"/>
        </a:buClr>
        <a:buFont typeface="Verdana" pitchFamily="34" charset="0"/>
        <a:buChar char="•"/>
        <a:defRPr sz="1400" kern="1200">
          <a:solidFill>
            <a:schemeClr val="accent2"/>
          </a:solidFill>
          <a:latin typeface="+mn-lt"/>
          <a:ea typeface="+mn-ea"/>
          <a:cs typeface="+mn-cs"/>
        </a:defRPr>
      </a:lvl3pPr>
      <a:lvl4pPr marL="985838" indent="-177800" algn="l" defTabSz="914400" rtl="0" eaLnBrk="1" latinLnBrk="0" hangingPunct="1">
        <a:spcBef>
          <a:spcPct val="20000"/>
        </a:spcBef>
        <a:buClr>
          <a:schemeClr val="accent3"/>
        </a:buClr>
        <a:buFont typeface="Verdana" pitchFamily="34" charset="0"/>
        <a:buChar char="•"/>
        <a:defRPr sz="1200" kern="1200">
          <a:solidFill>
            <a:schemeClr val="accent2"/>
          </a:solidFill>
          <a:latin typeface="+mn-lt"/>
          <a:ea typeface="+mn-ea"/>
          <a:cs typeface="+mn-cs"/>
        </a:defRPr>
      </a:lvl4pPr>
      <a:lvl5pPr marL="1257300" indent="-184150" algn="l" defTabSz="914400" rtl="0" eaLnBrk="1" latinLnBrk="0" hangingPunct="1">
        <a:spcBef>
          <a:spcPct val="20000"/>
        </a:spcBef>
        <a:buClr>
          <a:srgbClr val="001423"/>
        </a:buClr>
        <a:buFont typeface="Verdana" pitchFamily="34" charset="0"/>
        <a:buChar char="•"/>
        <a:defRPr sz="1100" kern="1200">
          <a:solidFill>
            <a:schemeClr val="accent2"/>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hamamatsu-cde.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6" name="グループ化 35"/>
          <p:cNvGrpSpPr/>
          <p:nvPr/>
        </p:nvGrpSpPr>
        <p:grpSpPr>
          <a:xfrm>
            <a:off x="564690" y="1982197"/>
            <a:ext cx="5742797" cy="276999"/>
            <a:chOff x="564690" y="2296522"/>
            <a:chExt cx="5742797" cy="276999"/>
          </a:xfrm>
        </p:grpSpPr>
        <p:sp>
          <p:nvSpPr>
            <p:cNvPr id="7" name="Text Box 28"/>
            <p:cNvSpPr txBox="1">
              <a:spLocks noChangeArrowheads="1"/>
            </p:cNvSpPr>
            <p:nvPr/>
          </p:nvSpPr>
          <p:spPr bwMode="auto">
            <a:xfrm>
              <a:off x="2894967" y="2296522"/>
              <a:ext cx="107914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r>
                <a:rPr lang="ja-JP" altLang="en-US" sz="1200" dirty="0">
                  <a:latin typeface="ＭＳ Ｐゴシック" panose="020B0600070205080204" pitchFamily="50" charset="-128"/>
                </a:rPr>
                <a:t>　プログラム　</a:t>
              </a:r>
            </a:p>
          </p:txBody>
        </p:sp>
        <p:cxnSp>
          <p:nvCxnSpPr>
            <p:cNvPr id="8" name="直線コネクタ 20"/>
            <p:cNvCxnSpPr>
              <a:cxnSpLocks noChangeShapeType="1"/>
              <a:endCxn id="7" idx="1"/>
            </p:cNvCxnSpPr>
            <p:nvPr/>
          </p:nvCxnSpPr>
          <p:spPr bwMode="auto">
            <a:xfrm flipV="1">
              <a:off x="564690" y="2435022"/>
              <a:ext cx="2330277" cy="16572"/>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9" name="直線コネクタ 21"/>
            <p:cNvCxnSpPr>
              <a:cxnSpLocks noChangeShapeType="1"/>
              <a:stCxn id="7" idx="3"/>
            </p:cNvCxnSpPr>
            <p:nvPr/>
          </p:nvCxnSpPr>
          <p:spPr bwMode="auto">
            <a:xfrm>
              <a:off x="3974109" y="2435022"/>
              <a:ext cx="2333378" cy="16572"/>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grpSp>
      <p:sp>
        <p:nvSpPr>
          <p:cNvPr id="60" name="テキスト ボックス 59"/>
          <p:cNvSpPr txBox="1"/>
          <p:nvPr/>
        </p:nvSpPr>
        <p:spPr>
          <a:xfrm>
            <a:off x="880464" y="9339539"/>
            <a:ext cx="5288688" cy="461665"/>
          </a:xfrm>
          <a:prstGeom prst="rect">
            <a:avLst/>
          </a:prstGeom>
          <a:noFill/>
        </p:spPr>
        <p:txBody>
          <a:bodyPr wrap="square" rtlCol="0">
            <a:spAutoFit/>
          </a:bodyPr>
          <a:lstStyle/>
          <a:p>
            <a:r>
              <a:rPr lang="en-US" altLang="ja-JP" sz="800" b="1" dirty="0">
                <a:latin typeface="ＭＳ Ｐゴシック" panose="020B0600070205080204" pitchFamily="50" charset="-128"/>
                <a:ea typeface="ＭＳ Ｐゴシック" panose="020B0600070205080204" pitchFamily="50" charset="-128"/>
              </a:rPr>
              <a:t>&lt; </a:t>
            </a:r>
            <a:r>
              <a:rPr lang="ja-JP" altLang="en-US" sz="800" b="1" dirty="0">
                <a:latin typeface="ＭＳ Ｐゴシック" panose="020B0600070205080204" pitchFamily="50" charset="-128"/>
                <a:ea typeface="ＭＳ Ｐゴシック" panose="020B0600070205080204" pitchFamily="50" charset="-128"/>
              </a:rPr>
              <a:t>共催 </a:t>
            </a:r>
            <a:r>
              <a:rPr lang="en-US" altLang="ja-JP" sz="800" b="1" dirty="0">
                <a:latin typeface="ＭＳ Ｐゴシック" panose="020B0600070205080204" pitchFamily="50" charset="-128"/>
                <a:ea typeface="ＭＳ Ｐゴシック" panose="020B0600070205080204" pitchFamily="50" charset="-128"/>
              </a:rPr>
              <a:t>&gt;</a:t>
            </a:r>
            <a:r>
              <a:rPr lang="ja-JP" altLang="en-US" sz="800" b="1" dirty="0">
                <a:latin typeface="ＭＳ Ｐゴシック" panose="020B0600070205080204" pitchFamily="50" charset="-128"/>
                <a:ea typeface="ＭＳ Ｐゴシック" panose="020B0600070205080204" pitchFamily="50" charset="-128"/>
              </a:rPr>
              <a:t>　</a:t>
            </a:r>
            <a:endParaRPr lang="en-US" altLang="ja-JP" sz="800" b="1" dirty="0">
              <a:latin typeface="ＭＳ Ｐゴシック" panose="020B0600070205080204" pitchFamily="50" charset="-128"/>
              <a:ea typeface="ＭＳ Ｐゴシック" panose="020B0600070205080204" pitchFamily="50" charset="-128"/>
            </a:endParaRPr>
          </a:p>
          <a:p>
            <a:r>
              <a:rPr lang="ja-JP" altLang="en-US" sz="800" b="1" dirty="0">
                <a:latin typeface="ＭＳ Ｐゴシック" panose="020B0600070205080204" pitchFamily="50" charset="-128"/>
                <a:ea typeface="ＭＳ Ｐゴシック" panose="020B0600070205080204" pitchFamily="50" charset="-128"/>
              </a:rPr>
              <a:t>はままつＣＤＥ研究会　　興和創薬株式会社　　ライフスキャンジャパン株式会社　　ノボ ノルディスクファーマ株式会社　　　　田辺三菱製薬株式会社　　大正製薬株式会社　　第一三共株式会社　</a:t>
            </a:r>
            <a:endParaRPr lang="en-US" altLang="ja-JP" sz="800" b="1" dirty="0">
              <a:latin typeface="ＭＳ Ｐゴシック" panose="020B0600070205080204" pitchFamily="50" charset="-128"/>
              <a:ea typeface="ＭＳ Ｐゴシック" panose="020B0600070205080204" pitchFamily="50" charset="-128"/>
            </a:endParaRPr>
          </a:p>
        </p:txBody>
      </p:sp>
      <p:sp>
        <p:nvSpPr>
          <p:cNvPr id="61" name="テキスト ボックス 60"/>
          <p:cNvSpPr txBox="1"/>
          <p:nvPr/>
        </p:nvSpPr>
        <p:spPr>
          <a:xfrm>
            <a:off x="884628" y="9124531"/>
            <a:ext cx="2696250" cy="369332"/>
          </a:xfrm>
          <a:prstGeom prst="rect">
            <a:avLst/>
          </a:prstGeom>
          <a:noFill/>
        </p:spPr>
        <p:txBody>
          <a:bodyPr wrap="square" rtlCol="0">
            <a:spAutoFit/>
          </a:bodyPr>
          <a:lstStyle/>
          <a:p>
            <a:r>
              <a:rPr lang="ja-JP" altLang="en-US" sz="600" dirty="0">
                <a:latin typeface="ＭＳ Ｐゴシック" panose="020B0600070205080204" pitchFamily="50" charset="-128"/>
                <a:ea typeface="ＭＳ Ｐゴシック" panose="020B0600070205080204" pitchFamily="50" charset="-128"/>
              </a:rPr>
              <a:t>＊参加費としてお一人様</a:t>
            </a:r>
            <a:r>
              <a:rPr lang="en-US" altLang="ja-JP" sz="600" dirty="0">
                <a:latin typeface="ＭＳ Ｐゴシック" panose="020B0600070205080204" pitchFamily="50" charset="-128"/>
                <a:ea typeface="ＭＳ Ｐゴシック" panose="020B0600070205080204" pitchFamily="50" charset="-128"/>
              </a:rPr>
              <a:t>500</a:t>
            </a:r>
            <a:r>
              <a:rPr lang="ja-JP" altLang="en-US" sz="600" dirty="0">
                <a:latin typeface="ＭＳ Ｐゴシック" panose="020B0600070205080204" pitchFamily="50" charset="-128"/>
                <a:ea typeface="ＭＳ Ｐゴシック" panose="020B0600070205080204" pitchFamily="50" charset="-128"/>
              </a:rPr>
              <a:t>円を受付時申し受けます。</a:t>
            </a:r>
          </a:p>
          <a:p>
            <a:r>
              <a:rPr lang="ja-JP" altLang="en-US" sz="600" dirty="0">
                <a:latin typeface="ＭＳ Ｐゴシック" panose="020B0600070205080204" pitchFamily="50" charset="-128"/>
                <a:ea typeface="ＭＳ Ｐゴシック" panose="020B0600070205080204" pitchFamily="50" charset="-128"/>
              </a:rPr>
              <a:t>＊日本糖尿病療養指導士更新単位＜第</a:t>
            </a:r>
            <a:r>
              <a:rPr lang="en-US" altLang="ja-JP" sz="600" dirty="0">
                <a:latin typeface="ＭＳ Ｐゴシック" panose="020B0600070205080204" pitchFamily="50" charset="-128"/>
                <a:ea typeface="ＭＳ Ｐゴシック" panose="020B0600070205080204" pitchFamily="50" charset="-128"/>
              </a:rPr>
              <a:t>2</a:t>
            </a:r>
            <a:r>
              <a:rPr lang="ja-JP" altLang="en-US" sz="600" dirty="0">
                <a:latin typeface="ＭＳ Ｐゴシック" panose="020B0600070205080204" pitchFamily="50" charset="-128"/>
                <a:ea typeface="ＭＳ Ｐゴシック" panose="020B0600070205080204" pitchFamily="50" charset="-128"/>
              </a:rPr>
              <a:t>群＞</a:t>
            </a:r>
            <a:r>
              <a:rPr lang="en-US" altLang="ja-JP" sz="600" dirty="0">
                <a:latin typeface="ＭＳ Ｐゴシック" panose="020B0600070205080204" pitchFamily="50" charset="-128"/>
                <a:ea typeface="ＭＳ Ｐゴシック" panose="020B0600070205080204" pitchFamily="50" charset="-128"/>
              </a:rPr>
              <a:t>1.0</a:t>
            </a:r>
            <a:r>
              <a:rPr lang="ja-JP" altLang="en-US" sz="600" dirty="0">
                <a:latin typeface="ＭＳ Ｐゴシック" panose="020B0600070205080204" pitchFamily="50" charset="-128"/>
                <a:ea typeface="ＭＳ Ｐゴシック" panose="020B0600070205080204" pitchFamily="50" charset="-128"/>
              </a:rPr>
              <a:t>単位を申請中です。</a:t>
            </a:r>
            <a:endParaRPr lang="en-US" altLang="ja-JP" sz="600" dirty="0">
              <a:latin typeface="ＭＳ Ｐゴシック" panose="020B0600070205080204" pitchFamily="50" charset="-128"/>
              <a:ea typeface="ＭＳ Ｐゴシック" panose="020B0600070205080204" pitchFamily="50" charset="-128"/>
            </a:endParaRPr>
          </a:p>
          <a:p>
            <a:endParaRPr lang="en-US" altLang="ja-JP" sz="600" dirty="0">
              <a:latin typeface="ＭＳ Ｐゴシック" panose="020B0600070205080204" pitchFamily="50" charset="-128"/>
              <a:ea typeface="ＭＳ Ｐゴシック" panose="020B0600070205080204" pitchFamily="50" charset="-128"/>
            </a:endParaRPr>
          </a:p>
        </p:txBody>
      </p:sp>
      <p:grpSp>
        <p:nvGrpSpPr>
          <p:cNvPr id="12" name="グループ化 11"/>
          <p:cNvGrpSpPr/>
          <p:nvPr/>
        </p:nvGrpSpPr>
        <p:grpSpPr>
          <a:xfrm>
            <a:off x="411744" y="984651"/>
            <a:ext cx="5888654" cy="1051252"/>
            <a:chOff x="504526" y="781777"/>
            <a:chExt cx="5888654" cy="1051252"/>
          </a:xfrm>
        </p:grpSpPr>
        <p:sp>
          <p:nvSpPr>
            <p:cNvPr id="6" name="テキスト ボックス 5"/>
            <p:cNvSpPr txBox="1"/>
            <p:nvPr/>
          </p:nvSpPr>
          <p:spPr>
            <a:xfrm>
              <a:off x="1369139" y="1602197"/>
              <a:ext cx="5016844" cy="230832"/>
            </a:xfrm>
            <a:prstGeom prst="rect">
              <a:avLst/>
            </a:prstGeom>
            <a:noFill/>
          </p:spPr>
          <p:txBody>
            <a:bodyPr wrap="square" rtlCol="0">
              <a:spAutoFit/>
            </a:bodyPr>
            <a:lstStyle/>
            <a:p>
              <a:pPr algn="r"/>
              <a:r>
                <a:rPr lang="ja-JP" altLang="en-US" sz="900" dirty="0">
                  <a:latin typeface="ＭＳ Ｐゴシック" panose="020B0600070205080204" pitchFamily="50" charset="-128"/>
                  <a:ea typeface="ＭＳ Ｐゴシック" panose="020B0600070205080204" pitchFamily="50" charset="-128"/>
                </a:rPr>
                <a:t>「はまま</a:t>
              </a:r>
              <a:r>
                <a:rPr lang="ja-JP" altLang="en-US" sz="900" dirty="0" err="1">
                  <a:latin typeface="ＭＳ Ｐゴシック" panose="020B0600070205080204" pitchFamily="50" charset="-128"/>
                  <a:ea typeface="ＭＳ Ｐゴシック" panose="020B0600070205080204" pitchFamily="50" charset="-128"/>
                </a:rPr>
                <a:t>つ</a:t>
              </a:r>
              <a:r>
                <a:rPr lang="en-US" altLang="ja-JP" sz="900" dirty="0">
                  <a:latin typeface="ＭＳ Ｐゴシック" panose="020B0600070205080204" pitchFamily="50" charset="-128"/>
                  <a:ea typeface="ＭＳ Ｐゴシック" panose="020B0600070205080204" pitchFamily="50" charset="-128"/>
                </a:rPr>
                <a:t>CDE</a:t>
              </a:r>
              <a:r>
                <a:rPr lang="ja-JP" altLang="en-US" sz="900" dirty="0">
                  <a:latin typeface="ＭＳ Ｐゴシック" panose="020B0600070205080204" pitchFamily="50" charset="-128"/>
                  <a:ea typeface="ＭＳ Ｐゴシック" panose="020B0600070205080204" pitchFamily="50" charset="-128"/>
                </a:rPr>
                <a:t>研究会」　代表世話人　浜松医科大学　地域家庭医療学講座　特任教授 　沖 隆</a:t>
              </a:r>
              <a:endParaRPr lang="en-US" altLang="ja-JP" sz="900" dirty="0">
                <a:latin typeface="ＭＳ Ｐゴシック" panose="020B0600070205080204" pitchFamily="50" charset="-128"/>
                <a:ea typeface="ＭＳ Ｐゴシック" panose="020B0600070205080204" pitchFamily="50" charset="-128"/>
              </a:endParaRPr>
            </a:p>
          </p:txBody>
        </p:sp>
        <p:sp>
          <p:nvSpPr>
            <p:cNvPr id="5" name="テキスト ボックス 4"/>
            <p:cNvSpPr txBox="1"/>
            <p:nvPr/>
          </p:nvSpPr>
          <p:spPr>
            <a:xfrm>
              <a:off x="504526" y="781777"/>
              <a:ext cx="5888654" cy="923330"/>
            </a:xfrm>
            <a:prstGeom prst="rect">
              <a:avLst/>
            </a:prstGeom>
            <a:noFill/>
          </p:spPr>
          <p:txBody>
            <a:bodyPr wrap="square" rtlCol="0">
              <a:spAutoFit/>
            </a:bodyPr>
            <a:lstStyle/>
            <a:p>
              <a:r>
                <a:rPr lang="ja-JP" altLang="en-US" sz="900" dirty="0">
                  <a:latin typeface="ＭＳ Ｐゴシック" panose="020B0600070205080204" pitchFamily="50" charset="-128"/>
                  <a:ea typeface="ＭＳ Ｐゴシック" panose="020B0600070205080204" pitchFamily="50" charset="-128"/>
                </a:rPr>
                <a:t>拝啓</a:t>
              </a:r>
            </a:p>
            <a:p>
              <a:r>
                <a:rPr lang="ja-JP" altLang="en-US" sz="900" dirty="0">
                  <a:latin typeface="ＭＳ Ｐゴシック" panose="020B0600070205080204" pitchFamily="50" charset="-128"/>
                  <a:ea typeface="ＭＳ Ｐゴシック" panose="020B0600070205080204" pitchFamily="50" charset="-128"/>
                </a:rPr>
                <a:t>　時下、皆様におかれましては、益々ご清祥のこととお慶び申し上げます。</a:t>
              </a:r>
            </a:p>
            <a:p>
              <a:pPr algn="dist"/>
              <a:r>
                <a:rPr lang="ja-JP" altLang="en-US" sz="900" dirty="0">
                  <a:latin typeface="ＭＳ Ｐゴシック" panose="020B0600070205080204" pitchFamily="50" charset="-128"/>
                  <a:ea typeface="ＭＳ Ｐゴシック" panose="020B0600070205080204" pitchFamily="50" charset="-128"/>
                </a:rPr>
                <a:t>近年、糖尿病治療では「チーム医療」の充実が求められて参りました。そこで多職種の医療スタッフがそれぞれの分野で</a:t>
              </a:r>
              <a:endParaRPr lang="en-US" altLang="ja-JP" sz="900" dirty="0">
                <a:latin typeface="ＭＳ Ｐゴシック" panose="020B0600070205080204" pitchFamily="50" charset="-128"/>
                <a:ea typeface="ＭＳ Ｐゴシック" panose="020B0600070205080204" pitchFamily="50" charset="-128"/>
              </a:endParaRPr>
            </a:p>
            <a:p>
              <a:pPr algn="dist"/>
              <a:r>
                <a:rPr lang="ja-JP" altLang="en-US" sz="900" dirty="0">
                  <a:latin typeface="ＭＳ Ｐゴシック" panose="020B0600070205080204" pitchFamily="50" charset="-128"/>
                  <a:ea typeface="ＭＳ Ｐゴシック" panose="020B0600070205080204" pitchFamily="50" charset="-128"/>
                </a:rPr>
                <a:t>培った経験と専門知識を共有し、療養指導技術の向上を目指す場として、この度「第</a:t>
              </a:r>
              <a:r>
                <a:rPr lang="en-US" altLang="ja-JP" sz="900" dirty="0">
                  <a:latin typeface="ＭＳ Ｐゴシック" panose="020B0600070205080204" pitchFamily="50" charset="-128"/>
                  <a:ea typeface="ＭＳ Ｐゴシック" panose="020B0600070205080204" pitchFamily="50" charset="-128"/>
                </a:rPr>
                <a:t>12</a:t>
              </a:r>
              <a:r>
                <a:rPr lang="ja-JP" altLang="en-US" sz="900" dirty="0">
                  <a:latin typeface="ＭＳ Ｐゴシック" panose="020B0600070205080204" pitchFamily="50" charset="-128"/>
                  <a:ea typeface="ＭＳ Ｐゴシック" panose="020B0600070205080204" pitchFamily="50" charset="-128"/>
                </a:rPr>
                <a:t>回はまま</a:t>
              </a:r>
              <a:r>
                <a:rPr lang="ja-JP" altLang="en-US" sz="900" dirty="0" err="1">
                  <a:latin typeface="ＭＳ Ｐゴシック" panose="020B0600070205080204" pitchFamily="50" charset="-128"/>
                  <a:ea typeface="ＭＳ Ｐゴシック" panose="020B0600070205080204" pitchFamily="50" charset="-128"/>
                </a:rPr>
                <a:t>つ</a:t>
              </a:r>
              <a:r>
                <a:rPr lang="en-US" altLang="ja-JP" sz="900" dirty="0">
                  <a:latin typeface="ＭＳ Ｐゴシック" panose="020B0600070205080204" pitchFamily="50" charset="-128"/>
                  <a:ea typeface="ＭＳ Ｐゴシック" panose="020B0600070205080204" pitchFamily="50" charset="-128"/>
                </a:rPr>
                <a:t>CDE</a:t>
              </a:r>
              <a:r>
                <a:rPr lang="ja-JP" altLang="en-US" sz="900" dirty="0">
                  <a:latin typeface="ＭＳ Ｐゴシック" panose="020B0600070205080204" pitchFamily="50" charset="-128"/>
                  <a:ea typeface="ＭＳ Ｐゴシック" panose="020B0600070205080204" pitchFamily="50" charset="-128"/>
                </a:rPr>
                <a:t>研究会」を</a:t>
              </a:r>
              <a:endParaRPr lang="en-US" altLang="ja-JP" sz="900" dirty="0">
                <a:latin typeface="ＭＳ Ｐゴシック" panose="020B0600070205080204" pitchFamily="50" charset="-128"/>
                <a:ea typeface="ＭＳ Ｐゴシック" panose="020B0600070205080204" pitchFamily="50" charset="-128"/>
              </a:endParaRPr>
            </a:p>
            <a:p>
              <a:r>
                <a:rPr lang="ja-JP" altLang="en-US" sz="900" dirty="0">
                  <a:latin typeface="ＭＳ Ｐゴシック" panose="020B0600070205080204" pitchFamily="50" charset="-128"/>
                  <a:ea typeface="ＭＳ Ｐゴシック" panose="020B0600070205080204" pitchFamily="50" charset="-128"/>
                </a:rPr>
                <a:t>開催させて頂く運びとなりました。当研究会は糖尿病療養指導に興味のある方ならどなたでもご参加いただけます。</a:t>
              </a:r>
            </a:p>
            <a:p>
              <a:r>
                <a:rPr lang="ja-JP" altLang="en-US" sz="900" dirty="0">
                  <a:latin typeface="ＭＳ Ｐゴシック" panose="020B0600070205080204" pitchFamily="50" charset="-128"/>
                  <a:ea typeface="ＭＳ Ｐゴシック" panose="020B0600070205080204" pitchFamily="50" charset="-128"/>
                </a:rPr>
                <a:t>　ご多忙の折、大変恐縮ではございますが、是非ご参加頂きますようお願い申し上げます。　　　　敬具</a:t>
              </a:r>
              <a:endParaRPr lang="en-US" altLang="ja-JP" sz="900" dirty="0">
                <a:latin typeface="ＭＳ Ｐゴシック" panose="020B0600070205080204" pitchFamily="50" charset="-128"/>
                <a:ea typeface="ＭＳ Ｐゴシック" panose="020B0600070205080204" pitchFamily="50" charset="-128"/>
              </a:endParaRPr>
            </a:p>
          </p:txBody>
        </p:sp>
      </p:grpSp>
      <p:grpSp>
        <p:nvGrpSpPr>
          <p:cNvPr id="10" name="グループ化 9"/>
          <p:cNvGrpSpPr/>
          <p:nvPr/>
        </p:nvGrpSpPr>
        <p:grpSpPr>
          <a:xfrm>
            <a:off x="165030" y="235719"/>
            <a:ext cx="5773003" cy="865670"/>
            <a:chOff x="534204" y="336941"/>
            <a:chExt cx="5773003" cy="865670"/>
          </a:xfrm>
        </p:grpSpPr>
        <p:grpSp>
          <p:nvGrpSpPr>
            <p:cNvPr id="102" name="グループ化 101"/>
            <p:cNvGrpSpPr/>
            <p:nvPr/>
          </p:nvGrpSpPr>
          <p:grpSpPr>
            <a:xfrm>
              <a:off x="534204" y="388991"/>
              <a:ext cx="5773003" cy="813620"/>
              <a:chOff x="1896889" y="604968"/>
              <a:chExt cx="9144000" cy="530994"/>
            </a:xfrm>
            <a:effectLst>
              <a:reflection endPos="0" dir="5400000" sy="-100000" algn="bl" rotWithShape="0"/>
            </a:effectLst>
          </p:grpSpPr>
          <p:sp>
            <p:nvSpPr>
              <p:cNvPr id="92" name="AutoShape 19"/>
              <p:cNvSpPr>
                <a:spLocks noChangeArrowheads="1"/>
              </p:cNvSpPr>
              <p:nvPr/>
            </p:nvSpPr>
            <p:spPr bwMode="auto">
              <a:xfrm>
                <a:off x="1896889" y="604968"/>
                <a:ext cx="9144000" cy="433388"/>
              </a:xfrm>
              <a:prstGeom prst="wave">
                <a:avLst>
                  <a:gd name="adj1" fmla="val 13005"/>
                  <a:gd name="adj2" fmla="val 0"/>
                </a:avLst>
              </a:prstGeom>
              <a:gradFill rotWithShape="0">
                <a:gsLst>
                  <a:gs pos="0">
                    <a:srgbClr val="FFFFFF"/>
                  </a:gs>
                  <a:gs pos="35000">
                    <a:schemeClr val="tx2">
                      <a:lumMod val="25000"/>
                      <a:lumOff val="75000"/>
                    </a:schemeClr>
                  </a:gs>
                  <a:gs pos="70000">
                    <a:schemeClr val="tx1">
                      <a:lumMod val="75000"/>
                      <a:lumOff val="25000"/>
                    </a:schemeClr>
                  </a:gs>
                </a:gsLst>
                <a:lin ang="0" scaled="1"/>
              </a:gradFill>
              <a:ln>
                <a:noFill/>
              </a:ln>
              <a:effectLst/>
              <a:extLst>
                <a:ext uri="{91240B29-F687-4F45-9708-019B960494DF}">
                  <a14:hiddenLine xmlns:a14="http://schemas.microsoft.com/office/drawing/2010/main" w="3175" algn="ctr">
                    <a:solidFill>
                      <a:schemeClr val="accent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sp>
            <p:nvSpPr>
              <p:cNvPr id="93" name="AutoShape 22"/>
              <p:cNvSpPr>
                <a:spLocks noChangeArrowheads="1"/>
              </p:cNvSpPr>
              <p:nvPr/>
            </p:nvSpPr>
            <p:spPr bwMode="auto">
              <a:xfrm>
                <a:off x="1896889" y="920062"/>
                <a:ext cx="9144000" cy="215900"/>
              </a:xfrm>
              <a:prstGeom prst="wave">
                <a:avLst>
                  <a:gd name="adj1" fmla="val 13005"/>
                  <a:gd name="adj2" fmla="val 0"/>
                </a:avLst>
              </a:prstGeom>
              <a:gradFill rotWithShape="1">
                <a:gsLst>
                  <a:gs pos="52000">
                    <a:schemeClr val="tx2">
                      <a:lumMod val="25000"/>
                      <a:lumOff val="75000"/>
                    </a:schemeClr>
                  </a:gs>
                  <a:gs pos="11000">
                    <a:schemeClr val="tx1">
                      <a:lumMod val="75000"/>
                      <a:lumOff val="25000"/>
                    </a:schemeClr>
                  </a:gs>
                  <a:gs pos="100000">
                    <a:srgbClr val="FFFFFF"/>
                  </a:gs>
                </a:gsLst>
                <a:lin ang="0" scaled="1"/>
              </a:gradFill>
              <a:ln>
                <a:noFill/>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grpSp>
        <p:grpSp>
          <p:nvGrpSpPr>
            <p:cNvPr id="4" name="グループ化 3"/>
            <p:cNvGrpSpPr/>
            <p:nvPr/>
          </p:nvGrpSpPr>
          <p:grpSpPr>
            <a:xfrm>
              <a:off x="824374" y="336941"/>
              <a:ext cx="771302" cy="803007"/>
              <a:chOff x="-925285" y="429668"/>
              <a:chExt cx="863942" cy="874405"/>
            </a:xfrm>
          </p:grpSpPr>
          <p:grpSp>
            <p:nvGrpSpPr>
              <p:cNvPr id="66" name="グループ化 65"/>
              <p:cNvGrpSpPr/>
              <p:nvPr/>
            </p:nvGrpSpPr>
            <p:grpSpPr>
              <a:xfrm>
                <a:off x="-925285" y="429668"/>
                <a:ext cx="863942" cy="874405"/>
                <a:chOff x="6190720" y="1472834"/>
                <a:chExt cx="1604963" cy="1522029"/>
              </a:xfrm>
            </p:grpSpPr>
            <p:sp>
              <p:nvSpPr>
                <p:cNvPr id="67" name="円/楕円 66"/>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chemeClr val="tx2">
                        <a:lumMod val="90000"/>
                        <a:lumOff val="10000"/>
                      </a:schemeClr>
                    </a:solidFill>
                    <a:ea typeface="ＭＳ Ｐゴシック" charset="-128"/>
                  </a:endParaRPr>
                </a:p>
              </p:txBody>
            </p:sp>
            <p:sp>
              <p:nvSpPr>
                <p:cNvPr id="68" name="円/楕円 67"/>
                <p:cNvSpPr/>
                <p:nvPr/>
              </p:nvSpPr>
              <p:spPr bwMode="auto">
                <a:xfrm>
                  <a:off x="6356890" y="1472834"/>
                  <a:ext cx="1236663" cy="1187451"/>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grpSp>
          <p:grpSp>
            <p:nvGrpSpPr>
              <p:cNvPr id="69" name="グループ化 68"/>
              <p:cNvGrpSpPr/>
              <p:nvPr/>
            </p:nvGrpSpPr>
            <p:grpSpPr>
              <a:xfrm>
                <a:off x="-732833" y="555821"/>
                <a:ext cx="653874" cy="627623"/>
                <a:chOff x="6190720" y="1474038"/>
                <a:chExt cx="1604963" cy="1520825"/>
              </a:xfrm>
            </p:grpSpPr>
            <p:sp>
              <p:nvSpPr>
                <p:cNvPr id="71" name="円/楕円 70"/>
                <p:cNvSpPr/>
                <p:nvPr/>
              </p:nvSpPr>
              <p:spPr bwMode="auto">
                <a:xfrm>
                  <a:off x="6190720" y="1474038"/>
                  <a:ext cx="1604963" cy="1520825"/>
                </a:xfrm>
                <a:prstGeom prst="ellipse">
                  <a:avLst/>
                </a:prstGeom>
                <a:gradFill flip="none" rotWithShape="1">
                  <a:gsLst>
                    <a:gs pos="0">
                      <a:schemeClr val="tx2">
                        <a:lumMod val="50000"/>
                        <a:lumOff val="50000"/>
                      </a:schemeClr>
                    </a:gs>
                    <a:gs pos="50000">
                      <a:schemeClr val="accent2">
                        <a:lumMod val="25000"/>
                        <a:lumOff val="75000"/>
                      </a:schemeClr>
                    </a:gs>
                    <a:gs pos="100000">
                      <a:srgbClr val="FFFFFF"/>
                    </a:gs>
                  </a:gsLst>
                  <a:lin ang="2700000" scaled="1"/>
                  <a:tileRect/>
                </a:gra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chemeClr val="tx2">
                        <a:lumMod val="90000"/>
                        <a:lumOff val="10000"/>
                      </a:schemeClr>
                    </a:solidFill>
                    <a:ea typeface="ＭＳ Ｐゴシック" charset="-128"/>
                  </a:endParaRPr>
                </a:p>
              </p:txBody>
            </p:sp>
            <p:sp>
              <p:nvSpPr>
                <p:cNvPr id="72" name="円/楕円 71"/>
                <p:cNvSpPr/>
                <p:nvPr/>
              </p:nvSpPr>
              <p:spPr bwMode="auto">
                <a:xfrm>
                  <a:off x="6374869" y="1644934"/>
                  <a:ext cx="1236663" cy="1187450"/>
                </a:xfrm>
                <a:prstGeom prst="ellipse">
                  <a:avLst/>
                </a:prstGeom>
                <a:solidFill>
                  <a:srgbClr val="FFFFFF"/>
                </a:solidFill>
                <a:ln w="3175" cap="flat" cmpd="sng" algn="ctr">
                  <a:noFill/>
                  <a:prstDash val="solid"/>
                  <a:round/>
                  <a:headEnd type="none" w="med" len="med"/>
                  <a:tailEnd type="none" w="med" len="med"/>
                </a:ln>
                <a:effectLst/>
              </p:spPr>
              <p:txBody>
                <a:bodyPr wrap="none" lIns="72000" tIns="72000" rIns="72000" bIns="72000" anchor="ctr"/>
                <a:lstStyle/>
                <a:p>
                  <a:pPr defTabSz="914400">
                    <a:defRPr/>
                  </a:pPr>
                  <a:endParaRPr lang="ja-JP" altLang="en-US" sz="1800" kern="0">
                    <a:solidFill>
                      <a:sysClr val="windowText" lastClr="000000"/>
                    </a:solidFill>
                    <a:ea typeface="ＭＳ Ｐゴシック" charset="-128"/>
                  </a:endParaRPr>
                </a:p>
              </p:txBody>
            </p:sp>
          </p:grpSp>
        </p:grpSp>
        <p:sp>
          <p:nvSpPr>
            <p:cNvPr id="3" name="テキスト ボックス 2"/>
            <p:cNvSpPr txBox="1"/>
            <p:nvPr/>
          </p:nvSpPr>
          <p:spPr>
            <a:xfrm>
              <a:off x="1328756" y="457910"/>
              <a:ext cx="4959566" cy="430887"/>
            </a:xfrm>
            <a:prstGeom prst="rect">
              <a:avLst/>
            </a:prstGeom>
            <a:noFill/>
            <a:effectLst>
              <a:reflection endPos="0" dir="5400000" sy="-100000" algn="bl" rotWithShape="0"/>
            </a:effectLst>
          </p:spPr>
          <p:txBody>
            <a:bodyPr wrap="square" rtlCol="0" anchor="b">
              <a:spAutoFit/>
            </a:bodyPr>
            <a:lstStyle/>
            <a:p>
              <a:pPr algn="ctr"/>
              <a:r>
                <a:rPr lang="ja-JP" altLang="en-US"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第１２回　はまま</a:t>
              </a:r>
              <a:r>
                <a:rPr lang="ja-JP" altLang="en-US" sz="2200" dirty="0" err="1">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つ</a:t>
              </a:r>
              <a:r>
                <a:rPr lang="en-US" altLang="ja-JP"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CDE</a:t>
              </a:r>
              <a:r>
                <a:rPr lang="ja-JP" altLang="en-US"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研究会の</a:t>
              </a:r>
              <a:r>
                <a:rPr lang="ja-JP" altLang="en-US" sz="2200" dirty="0" smtClean="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ご案内</a:t>
              </a:r>
              <a:endParaRPr lang="ja-JP" altLang="en-US" sz="2200" dirty="0">
                <a:ln w="18415" cmpd="sng">
                  <a:solidFill>
                    <a:srgbClr val="FFFFFF"/>
                  </a:solidFill>
                  <a:prstDash val="solid"/>
                </a:ln>
                <a:solidFill>
                  <a:srgbClr val="FFFFFF"/>
                </a:solidFill>
                <a:effectLst>
                  <a:glow rad="101600">
                    <a:schemeClr val="accent2">
                      <a:satMod val="175000"/>
                      <a:alpha val="40000"/>
                    </a:schemeClr>
                  </a:glow>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grpSp>
      <p:sp>
        <p:nvSpPr>
          <p:cNvPr id="98" name="テキスト ボックス 97"/>
          <p:cNvSpPr txBox="1"/>
          <p:nvPr/>
        </p:nvSpPr>
        <p:spPr>
          <a:xfrm>
            <a:off x="3193842" y="9124531"/>
            <a:ext cx="2772340" cy="276999"/>
          </a:xfrm>
          <a:prstGeom prst="rect">
            <a:avLst/>
          </a:prstGeom>
          <a:noFill/>
        </p:spPr>
        <p:txBody>
          <a:bodyPr wrap="square" rtlCol="0">
            <a:spAutoFit/>
          </a:bodyPr>
          <a:lstStyle/>
          <a:p>
            <a:r>
              <a:rPr lang="ja-JP" altLang="en-US" sz="600" dirty="0">
                <a:latin typeface="ＭＳ Ｐゴシック" panose="020B0600070205080204" pitchFamily="50" charset="-128"/>
                <a:ea typeface="ＭＳ Ｐゴシック" panose="020B0600070205080204" pitchFamily="50" charset="-128"/>
              </a:rPr>
              <a:t>＊静岡県西部糖尿病療養指導士認定更新の講習単位</a:t>
            </a:r>
            <a:r>
              <a:rPr lang="en-US" altLang="ja-JP" sz="600" dirty="0">
                <a:solidFill>
                  <a:srgbClr val="001965"/>
                </a:solidFill>
                <a:latin typeface="ＭＳ Ｐゴシック" panose="020B0600070205080204" pitchFamily="50" charset="-128"/>
                <a:ea typeface="ＭＳ Ｐゴシック" panose="020B0600070205080204" pitchFamily="50" charset="-128"/>
              </a:rPr>
              <a:t>2.0</a:t>
            </a:r>
            <a:r>
              <a:rPr lang="ja-JP" altLang="en-US" sz="600" dirty="0">
                <a:latin typeface="ＭＳ Ｐゴシック" panose="020B0600070205080204" pitchFamily="50" charset="-128"/>
                <a:ea typeface="ＭＳ Ｐゴシック" panose="020B0600070205080204" pitchFamily="50" charset="-128"/>
              </a:rPr>
              <a:t>単位を申請中です。</a:t>
            </a:r>
            <a:endParaRPr lang="en-US" altLang="ja-JP" sz="600" dirty="0">
              <a:latin typeface="ＭＳ Ｐゴシック" panose="020B0600070205080204" pitchFamily="50" charset="-128"/>
              <a:ea typeface="ＭＳ Ｐゴシック" panose="020B0600070205080204" pitchFamily="50" charset="-128"/>
            </a:endParaRPr>
          </a:p>
          <a:p>
            <a:r>
              <a:rPr lang="ja-JP" altLang="en-US" sz="600" dirty="0">
                <a:latin typeface="ＭＳ Ｐゴシック" panose="020B0600070205080204" pitchFamily="50" charset="-128"/>
                <a:ea typeface="ＭＳ Ｐゴシック" panose="020B0600070205080204" pitchFamily="50" charset="-128"/>
              </a:rPr>
              <a:t>＊当日申請をされる方は、認定番号をお持ちください。</a:t>
            </a:r>
          </a:p>
        </p:txBody>
      </p:sp>
      <p:grpSp>
        <p:nvGrpSpPr>
          <p:cNvPr id="13" name="グループ化 12"/>
          <p:cNvGrpSpPr/>
          <p:nvPr/>
        </p:nvGrpSpPr>
        <p:grpSpPr>
          <a:xfrm>
            <a:off x="637410" y="2202342"/>
            <a:ext cx="5695460" cy="1108708"/>
            <a:chOff x="615227" y="2529893"/>
            <a:chExt cx="5695460" cy="1108708"/>
          </a:xfrm>
        </p:grpSpPr>
        <p:sp>
          <p:nvSpPr>
            <p:cNvPr id="15" name="テキスト ボックス 2"/>
            <p:cNvSpPr txBox="1">
              <a:spLocks noChangeArrowheads="1"/>
            </p:cNvSpPr>
            <p:nvPr/>
          </p:nvSpPr>
          <p:spPr bwMode="auto">
            <a:xfrm>
              <a:off x="1458053" y="2809313"/>
              <a:ext cx="399724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600" dirty="0">
                  <a:latin typeface="ＭＳ Ｐゴシック" panose="020B0600070205080204" pitchFamily="50" charset="-128"/>
                  <a:ea typeface="ＭＳ Ｐゴシック" panose="020B0600070205080204" pitchFamily="50" charset="-128"/>
                </a:rPr>
                <a:t>グランドホテル浜松　</a:t>
              </a:r>
              <a:r>
                <a:rPr lang="en-US" altLang="ja-JP" sz="1600" dirty="0">
                  <a:latin typeface="ＭＳ Ｐゴシック" panose="020B0600070205080204" pitchFamily="50" charset="-128"/>
                  <a:ea typeface="ＭＳ Ｐゴシック" panose="020B0600070205080204" pitchFamily="50" charset="-128"/>
                </a:rPr>
                <a:t>2</a:t>
              </a:r>
              <a:r>
                <a:rPr lang="ja-JP" altLang="en-US" sz="1600" dirty="0">
                  <a:latin typeface="ＭＳ Ｐゴシック" panose="020B0600070205080204" pitchFamily="50" charset="-128"/>
                  <a:ea typeface="ＭＳ Ｐゴシック" panose="020B0600070205080204" pitchFamily="50" charset="-128"/>
                </a:rPr>
                <a:t>階　「</a:t>
              </a:r>
              <a:r>
                <a:rPr lang="ja-JP" altLang="en-US" sz="1600" dirty="0">
                  <a:solidFill>
                    <a:schemeClr val="tx1"/>
                  </a:solidFill>
                  <a:latin typeface="ＭＳ Ｐゴシック" panose="020B0600070205080204" pitchFamily="50" charset="-128"/>
                  <a:ea typeface="ＭＳ Ｐゴシック" panose="020B0600070205080204" pitchFamily="50" charset="-128"/>
                </a:rPr>
                <a:t>孔雀の間」</a:t>
              </a:r>
            </a:p>
          </p:txBody>
        </p:sp>
        <p:sp>
          <p:nvSpPr>
            <p:cNvPr id="21" name="角丸四角形 5"/>
            <p:cNvSpPr>
              <a:spLocks noChangeArrowheads="1"/>
            </p:cNvSpPr>
            <p:nvPr/>
          </p:nvSpPr>
          <p:spPr bwMode="auto">
            <a:xfrm>
              <a:off x="621888" y="2847299"/>
              <a:ext cx="805621"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場　所</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sp>
          <p:nvSpPr>
            <p:cNvPr id="17" name="テキスト ボックス 16"/>
            <p:cNvSpPr txBox="1"/>
            <p:nvPr/>
          </p:nvSpPr>
          <p:spPr>
            <a:xfrm>
              <a:off x="1448519" y="3053826"/>
              <a:ext cx="4862168" cy="584775"/>
            </a:xfrm>
            <a:prstGeom prst="rect">
              <a:avLst/>
            </a:prstGeom>
            <a:noFill/>
          </p:spPr>
          <p:txBody>
            <a:bodyPr wrap="square" rtlCol="0">
              <a:spAutoFit/>
            </a:bodyPr>
            <a:lstStyle/>
            <a:p>
              <a:pPr>
                <a:spcBef>
                  <a:spcPts val="1200"/>
                </a:spcBef>
              </a:pPr>
              <a:r>
                <a:rPr lang="ja-JP" altLang="en-US" sz="1600" b="1" dirty="0">
                  <a:latin typeface="ＭＳ Ｐゴシック" panose="020B0600070205080204" pitchFamily="50" charset="-128"/>
                  <a:ea typeface="ＭＳ Ｐゴシック" panose="020B0600070205080204" pitchFamily="50" charset="-128"/>
                </a:rPr>
                <a:t>糖尿病性腎症を抱える患者に寄り添う指導</a:t>
              </a:r>
              <a:endParaRPr lang="en-US" altLang="ja-JP" sz="1600" b="1" dirty="0">
                <a:latin typeface="ＭＳ Ｐゴシック" panose="020B0600070205080204" pitchFamily="50" charset="-128"/>
                <a:ea typeface="ＭＳ Ｐゴシック" panose="020B0600070205080204" pitchFamily="50" charset="-128"/>
              </a:endParaRPr>
            </a:p>
            <a:p>
              <a:r>
                <a:rPr lang="ja-JP" altLang="en-US" sz="1600" b="1" dirty="0">
                  <a:latin typeface="ＭＳ Ｐゴシック" panose="020B0600070205080204" pitchFamily="50" charset="-128"/>
                  <a:ea typeface="ＭＳ Ｐゴシック" panose="020B0600070205080204" pitchFamily="50" charset="-128"/>
                </a:rPr>
                <a:t>　　　　　　　　　　　　　　　　　　</a:t>
              </a:r>
              <a:r>
                <a:rPr lang="ja-JP" altLang="en-US" sz="1400" dirty="0">
                  <a:latin typeface="ＭＳ Ｐゴシック" panose="020B0600070205080204" pitchFamily="50" charset="-128"/>
                  <a:ea typeface="ＭＳ Ｐゴシック" panose="020B0600070205080204" pitchFamily="50" charset="-128"/>
                </a:rPr>
                <a:t>～多職種で取り組もう！～</a:t>
              </a:r>
              <a:endParaRPr lang="en-US" altLang="ja-JP" sz="1400" dirty="0">
                <a:latin typeface="ＭＳ Ｐゴシック" panose="020B0600070205080204" pitchFamily="50" charset="-128"/>
                <a:ea typeface="ＭＳ Ｐゴシック" panose="020B0600070205080204" pitchFamily="50" charset="-128"/>
              </a:endParaRPr>
            </a:p>
          </p:txBody>
        </p:sp>
        <p:sp>
          <p:nvSpPr>
            <p:cNvPr id="22" name="角丸四角形 5"/>
            <p:cNvSpPr>
              <a:spLocks noChangeArrowheads="1"/>
            </p:cNvSpPr>
            <p:nvPr/>
          </p:nvSpPr>
          <p:spPr bwMode="auto">
            <a:xfrm>
              <a:off x="615227" y="3140252"/>
              <a:ext cx="834820"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テーマ</a:t>
              </a:r>
              <a:endParaRPr lang="ja-JP" altLang="en-US" sz="1600" b="1" dirty="0">
                <a:solidFill>
                  <a:schemeClr val="bg1"/>
                </a:solidFill>
                <a:latin typeface="ＭＳ Ｐゴシック" panose="020B0600070205080204" pitchFamily="50" charset="-128"/>
                <a:ea typeface="ＭＳ Ｐゴシック" panose="020B0600070205080204" pitchFamily="50" charset="-128"/>
              </a:endParaRPr>
            </a:p>
          </p:txBody>
        </p:sp>
        <p:sp>
          <p:nvSpPr>
            <p:cNvPr id="14" name="角丸四角形 5"/>
            <p:cNvSpPr>
              <a:spLocks noChangeArrowheads="1"/>
            </p:cNvSpPr>
            <p:nvPr/>
          </p:nvSpPr>
          <p:spPr bwMode="auto">
            <a:xfrm>
              <a:off x="622683" y="2558354"/>
              <a:ext cx="805621" cy="262582"/>
            </a:xfrm>
            <a:prstGeom prst="roundRect">
              <a:avLst>
                <a:gd name="adj" fmla="val 16667"/>
              </a:avLst>
            </a:prstGeom>
            <a:gradFill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gradFill>
            <a:ln>
              <a:noFill/>
            </a:ln>
          </p:spPr>
          <p:txBody>
            <a:bodyPr wrap="none" lIns="72000" tIns="72000" rIns="72000" bIns="72000" anchor="ctr"/>
            <a:lstStyle/>
            <a:p>
              <a:pPr algn="ctr"/>
              <a:r>
                <a:rPr lang="ja-JP" altLang="en-US" sz="1400" b="1" dirty="0">
                  <a:solidFill>
                    <a:schemeClr val="bg1"/>
                  </a:solidFill>
                  <a:latin typeface="ＭＳ Ｐゴシック" panose="020B0600070205080204" pitchFamily="50" charset="-128"/>
                  <a:ea typeface="ＭＳ Ｐゴシック" panose="020B0600070205080204" pitchFamily="50" charset="-128"/>
                </a:rPr>
                <a:t>日　時</a:t>
              </a:r>
              <a:endParaRPr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52" name="テキスト ボックス 2"/>
            <p:cNvSpPr txBox="1">
              <a:spLocks noChangeArrowheads="1"/>
            </p:cNvSpPr>
            <p:nvPr/>
          </p:nvSpPr>
          <p:spPr bwMode="auto">
            <a:xfrm>
              <a:off x="1448519" y="2529893"/>
              <a:ext cx="401540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600" dirty="0">
                  <a:latin typeface="ＭＳ Ｐゴシック" panose="020B0600070205080204" pitchFamily="50" charset="-128"/>
                  <a:ea typeface="ＭＳ Ｐゴシック" panose="020B0600070205080204" pitchFamily="50" charset="-128"/>
                </a:rPr>
                <a:t>令和</a:t>
              </a:r>
              <a:r>
                <a:rPr lang="en-US" altLang="ja-JP" sz="1600" dirty="0">
                  <a:latin typeface="ＭＳ Ｐゴシック" panose="020B0600070205080204" pitchFamily="50" charset="-128"/>
                  <a:ea typeface="ＭＳ Ｐゴシック" panose="020B0600070205080204" pitchFamily="50" charset="-128"/>
                </a:rPr>
                <a:t>2</a:t>
              </a:r>
              <a:r>
                <a:rPr lang="ja-JP" altLang="en-US" sz="1600" dirty="0">
                  <a:latin typeface="ＭＳ Ｐゴシック" panose="020B0600070205080204" pitchFamily="50" charset="-128"/>
                  <a:ea typeface="ＭＳ Ｐゴシック" panose="020B0600070205080204" pitchFamily="50" charset="-128"/>
                </a:rPr>
                <a:t>年 </a:t>
              </a:r>
              <a:r>
                <a:rPr lang="en-US" altLang="ja-JP" sz="1600" dirty="0">
                  <a:latin typeface="ＭＳ Ｐゴシック" panose="020B0600070205080204" pitchFamily="50" charset="-128"/>
                  <a:ea typeface="ＭＳ Ｐゴシック" panose="020B0600070205080204" pitchFamily="50" charset="-128"/>
                </a:rPr>
                <a:t>2</a:t>
              </a:r>
              <a:r>
                <a:rPr lang="ja-JP" altLang="en-US" sz="1600" dirty="0">
                  <a:latin typeface="ＭＳ Ｐゴシック" panose="020B0600070205080204" pitchFamily="50" charset="-128"/>
                  <a:ea typeface="ＭＳ Ｐゴシック" panose="020B0600070205080204" pitchFamily="50" charset="-128"/>
                </a:rPr>
                <a:t>月 </a:t>
              </a:r>
              <a:r>
                <a:rPr lang="en-US" altLang="ja-JP" sz="1600" dirty="0">
                  <a:latin typeface="ＭＳ Ｐゴシック" panose="020B0600070205080204" pitchFamily="50" charset="-128"/>
                  <a:ea typeface="ＭＳ Ｐゴシック" panose="020B0600070205080204" pitchFamily="50" charset="-128"/>
                </a:rPr>
                <a:t>8</a:t>
              </a:r>
              <a:r>
                <a:rPr lang="ja-JP" altLang="en-US" sz="1600" dirty="0">
                  <a:latin typeface="ＭＳ Ｐゴシック" panose="020B0600070205080204" pitchFamily="50" charset="-128"/>
                  <a:ea typeface="ＭＳ Ｐゴシック" panose="020B0600070205080204" pitchFamily="50" charset="-128"/>
                </a:rPr>
                <a:t>日（土）　　</a:t>
              </a:r>
              <a:r>
                <a:rPr lang="en-US" altLang="ja-JP" sz="1600" dirty="0">
                  <a:latin typeface="ＭＳ Ｐゴシック" panose="020B0600070205080204" pitchFamily="50" charset="-128"/>
                  <a:ea typeface="ＭＳ Ｐゴシック" panose="020B0600070205080204" pitchFamily="50" charset="-128"/>
                </a:rPr>
                <a:t>14:00</a:t>
              </a:r>
              <a:r>
                <a:rPr lang="ja-JP" altLang="en-US" sz="1600" dirty="0">
                  <a:latin typeface="ＭＳ Ｐゴシック" panose="020B0600070205080204" pitchFamily="50" charset="-128"/>
                  <a:ea typeface="ＭＳ Ｐゴシック" panose="020B0600070205080204" pitchFamily="50" charset="-128"/>
                </a:rPr>
                <a:t>～</a:t>
              </a:r>
              <a:r>
                <a:rPr lang="en-US" altLang="ja-JP" sz="1600" dirty="0">
                  <a:latin typeface="ＭＳ Ｐゴシック" panose="020B0600070205080204" pitchFamily="50" charset="-128"/>
                  <a:ea typeface="ＭＳ Ｐゴシック" panose="020B0600070205080204" pitchFamily="50" charset="-128"/>
                </a:rPr>
                <a:t>17:30</a:t>
              </a:r>
              <a:endParaRPr lang="ja-JP" altLang="en-US" sz="1600" dirty="0">
                <a:solidFill>
                  <a:schemeClr val="tx1"/>
                </a:solidFill>
                <a:latin typeface="ＭＳ Ｐゴシック" panose="020B0600070205080204" pitchFamily="50" charset="-128"/>
                <a:ea typeface="ＭＳ Ｐゴシック" panose="020B0600070205080204" pitchFamily="50" charset="-128"/>
              </a:endParaRPr>
            </a:p>
          </p:txBody>
        </p:sp>
      </p:grpSp>
      <p:grpSp>
        <p:nvGrpSpPr>
          <p:cNvPr id="35" name="グループ化 34"/>
          <p:cNvGrpSpPr/>
          <p:nvPr/>
        </p:nvGrpSpPr>
        <p:grpSpPr>
          <a:xfrm>
            <a:off x="575323" y="6025407"/>
            <a:ext cx="5703092" cy="276999"/>
            <a:chOff x="590015" y="6390988"/>
            <a:chExt cx="5703092" cy="276999"/>
          </a:xfrm>
        </p:grpSpPr>
        <p:sp>
          <p:nvSpPr>
            <p:cNvPr id="53" name="Text Box 28"/>
            <p:cNvSpPr txBox="1">
              <a:spLocks noChangeArrowheads="1"/>
            </p:cNvSpPr>
            <p:nvPr/>
          </p:nvSpPr>
          <p:spPr bwMode="auto">
            <a:xfrm>
              <a:off x="2611236" y="6390988"/>
              <a:ext cx="164660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a:solidFill>
                    <a:schemeClr val="tx1"/>
                  </a:solidFill>
                  <a:latin typeface="Verdana" pitchFamily="34" charset="0"/>
                  <a:ea typeface="ＭＳ Ｐゴシック" pitchFamily="50" charset="-128"/>
                </a:defRPr>
              </a:lvl1pPr>
              <a:lvl2pPr marL="742950" indent="-285750" eaLnBrk="0" hangingPunct="0">
                <a:defRPr kumimoji="1">
                  <a:solidFill>
                    <a:schemeClr val="tx1"/>
                  </a:solidFill>
                  <a:latin typeface="Verdana" pitchFamily="34" charset="0"/>
                  <a:ea typeface="ＭＳ Ｐゴシック" pitchFamily="50" charset="-128"/>
                </a:defRPr>
              </a:lvl2pPr>
              <a:lvl3pPr marL="1143000" indent="-228600" eaLnBrk="0" hangingPunct="0">
                <a:defRPr kumimoji="1">
                  <a:solidFill>
                    <a:schemeClr val="tx1"/>
                  </a:solidFill>
                  <a:latin typeface="Verdana" pitchFamily="34" charset="0"/>
                  <a:ea typeface="ＭＳ Ｐゴシック" pitchFamily="50" charset="-128"/>
                </a:defRPr>
              </a:lvl3pPr>
              <a:lvl4pPr marL="1600200" indent="-228600" eaLnBrk="0" hangingPunct="0">
                <a:defRPr kumimoji="1">
                  <a:solidFill>
                    <a:schemeClr val="tx1"/>
                  </a:solidFill>
                  <a:latin typeface="Verdana" pitchFamily="34" charset="0"/>
                  <a:ea typeface="ＭＳ Ｐゴシック" pitchFamily="50" charset="-128"/>
                </a:defRPr>
              </a:lvl4pPr>
              <a:lvl5pPr marL="2057400" indent="-228600" eaLnBrk="0" hangingPunct="0">
                <a:defRPr kumimoji="1">
                  <a:solidFill>
                    <a:schemeClr val="tx1"/>
                  </a:solidFill>
                  <a:latin typeface="Verdana"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Verdana" pitchFamily="34" charset="0"/>
                  <a:ea typeface="ＭＳ Ｐゴシック" pitchFamily="50" charset="-128"/>
                </a:defRPr>
              </a:lvl9pPr>
            </a:lstStyle>
            <a:p>
              <a:pPr algn="ctr" eaLnBrk="1" hangingPunct="1">
                <a:defRPr/>
              </a:pPr>
              <a:r>
                <a:rPr lang="ja-JP" altLang="en-US" sz="1200" dirty="0">
                  <a:latin typeface="ＭＳ Ｐゴシック" panose="020B0600070205080204" pitchFamily="50" charset="-128"/>
                </a:rPr>
                <a:t>　休憩　</a:t>
              </a:r>
              <a:r>
                <a:rPr lang="en-US" altLang="ja-JP" sz="1200" dirty="0">
                  <a:latin typeface="ＭＳ Ｐゴシック" panose="020B0600070205080204" pitchFamily="50" charset="-128"/>
                </a:rPr>
                <a:t>15</a:t>
              </a:r>
              <a:r>
                <a:rPr lang="ja-JP" altLang="en-US" sz="1200" dirty="0">
                  <a:latin typeface="ＭＳ Ｐゴシック" panose="020B0600070205080204" pitchFamily="50" charset="-128"/>
                </a:rPr>
                <a:t>：</a:t>
              </a:r>
              <a:r>
                <a:rPr lang="en-US" altLang="ja-JP" sz="1200" dirty="0">
                  <a:latin typeface="ＭＳ Ｐゴシック" panose="020B0600070205080204" pitchFamily="50" charset="-128"/>
                </a:rPr>
                <a:t>35-15</a:t>
              </a:r>
              <a:r>
                <a:rPr lang="ja-JP" altLang="en-US" sz="1200" dirty="0">
                  <a:latin typeface="ＭＳ Ｐゴシック" panose="020B0600070205080204" pitchFamily="50" charset="-128"/>
                </a:rPr>
                <a:t>：</a:t>
              </a:r>
              <a:r>
                <a:rPr lang="en-US" altLang="ja-JP" sz="1200" dirty="0">
                  <a:latin typeface="ＭＳ Ｐゴシック" panose="020B0600070205080204" pitchFamily="50" charset="-128"/>
                </a:rPr>
                <a:t>50</a:t>
              </a:r>
              <a:r>
                <a:rPr lang="ja-JP" altLang="en-US" sz="1200" dirty="0">
                  <a:latin typeface="ＭＳ Ｐゴシック" panose="020B0600070205080204" pitchFamily="50" charset="-128"/>
                </a:rPr>
                <a:t>　</a:t>
              </a:r>
            </a:p>
          </p:txBody>
        </p:sp>
        <p:cxnSp>
          <p:nvCxnSpPr>
            <p:cNvPr id="54" name="直線コネクタ 20"/>
            <p:cNvCxnSpPr>
              <a:cxnSpLocks noChangeShapeType="1"/>
            </p:cNvCxnSpPr>
            <p:nvPr/>
          </p:nvCxnSpPr>
          <p:spPr bwMode="auto">
            <a:xfrm flipV="1">
              <a:off x="590015" y="6544853"/>
              <a:ext cx="2117079" cy="10858"/>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55" name="直線コネクタ 21"/>
            <p:cNvCxnSpPr>
              <a:cxnSpLocks noChangeShapeType="1"/>
            </p:cNvCxnSpPr>
            <p:nvPr/>
          </p:nvCxnSpPr>
          <p:spPr bwMode="auto">
            <a:xfrm>
              <a:off x="4177669" y="6555711"/>
              <a:ext cx="2115438" cy="10857"/>
            </a:xfrm>
            <a:prstGeom prst="line">
              <a:avLst/>
            </a:prstGeom>
            <a:noFill/>
            <a:ln w="38100"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nvGrpSpPr>
          <p:cNvPr id="11" name="グループ化 10"/>
          <p:cNvGrpSpPr/>
          <p:nvPr/>
        </p:nvGrpSpPr>
        <p:grpSpPr>
          <a:xfrm>
            <a:off x="546630" y="3334078"/>
            <a:ext cx="5779080" cy="279104"/>
            <a:chOff x="553481" y="3751011"/>
            <a:chExt cx="5779080" cy="279104"/>
          </a:xfrm>
        </p:grpSpPr>
        <p:sp>
          <p:nvSpPr>
            <p:cNvPr id="24" name="正方形/長方形 2"/>
            <p:cNvSpPr>
              <a:spLocks noChangeArrowheads="1"/>
            </p:cNvSpPr>
            <p:nvPr/>
          </p:nvSpPr>
          <p:spPr bwMode="auto">
            <a:xfrm>
              <a:off x="668356" y="3751011"/>
              <a:ext cx="1564852" cy="253916"/>
            </a:xfrm>
            <a:prstGeom prst="rect">
              <a:avLst/>
            </a:prstGeom>
            <a:noFill/>
            <a:ln>
              <a:noFill/>
            </a:ln>
          </p:spPr>
          <p:txBody>
            <a:bodyPr wrap="none">
              <a:spAutoFit/>
            </a:bodyPr>
            <a:lstStyle/>
            <a:p>
              <a:pPr algn="l"/>
              <a:r>
                <a:rPr kumimoji="1" lang="ja-JP" altLang="en-US" sz="1050" b="1" dirty="0">
                  <a:latin typeface="ＭＳ Ｐゴシック" panose="020B0600070205080204" pitchFamily="50" charset="-128"/>
                  <a:ea typeface="ＭＳ Ｐゴシック" panose="020B0600070205080204" pitchFamily="50" charset="-128"/>
                </a:rPr>
                <a:t>開会の辞　</a:t>
              </a:r>
              <a:r>
                <a:rPr kumimoji="1" lang="en-US" altLang="ja-JP" sz="1050" b="1" dirty="0">
                  <a:latin typeface="ＭＳ Ｐゴシック" panose="020B0600070205080204" pitchFamily="50" charset="-128"/>
                  <a:ea typeface="ＭＳ Ｐゴシック" panose="020B0600070205080204" pitchFamily="50" charset="-128"/>
                </a:rPr>
                <a:t>14:00</a:t>
              </a:r>
              <a:r>
                <a:rPr kumimoji="1" lang="ja-JP" altLang="en-US" sz="1050" b="1" dirty="0">
                  <a:latin typeface="ＭＳ Ｐゴシック" panose="020B0600070205080204" pitchFamily="50" charset="-128"/>
                  <a:ea typeface="ＭＳ Ｐゴシック" panose="020B0600070205080204" pitchFamily="50" charset="-128"/>
                </a:rPr>
                <a:t> </a:t>
              </a:r>
              <a:r>
                <a:rPr kumimoji="1" lang="en-US" altLang="ja-JP" sz="1050" b="1" dirty="0">
                  <a:latin typeface="ＭＳ Ｐゴシック" panose="020B0600070205080204" pitchFamily="50" charset="-128"/>
                  <a:ea typeface="ＭＳ Ｐゴシック" panose="020B0600070205080204" pitchFamily="50" charset="-128"/>
                </a:rPr>
                <a:t>–14:05</a:t>
              </a:r>
              <a:r>
                <a:rPr kumimoji="1" lang="ja-JP" altLang="en-US" sz="1050" dirty="0">
                  <a:solidFill>
                    <a:srgbClr val="002060"/>
                  </a:solidFill>
                </a:rPr>
                <a:t> </a:t>
              </a:r>
              <a:endParaRPr kumimoji="1" lang="en-US" altLang="ja-JP" sz="1050" dirty="0">
                <a:solidFill>
                  <a:srgbClr val="002060"/>
                </a:solidFill>
              </a:endParaRPr>
            </a:p>
          </p:txBody>
        </p:sp>
        <p:sp>
          <p:nvSpPr>
            <p:cNvPr id="64" name="テキスト ボックス 37"/>
            <p:cNvSpPr txBox="1">
              <a:spLocks noChangeArrowheads="1"/>
            </p:cNvSpPr>
            <p:nvPr/>
          </p:nvSpPr>
          <p:spPr bwMode="auto">
            <a:xfrm>
              <a:off x="2141713" y="3751011"/>
              <a:ext cx="4190848" cy="261610"/>
            </a:xfrm>
            <a:prstGeom prst="rect">
              <a:avLst/>
            </a:prstGeom>
            <a:noFill/>
            <a:ln w="9525">
              <a:noFill/>
              <a:miter lim="800000"/>
              <a:headEnd/>
              <a:tailEnd/>
            </a:ln>
          </p:spPr>
          <p:txBody>
            <a:bodyPr wrap="square">
              <a:spAutoFit/>
            </a:bodyPr>
            <a:lstStyle/>
            <a:p>
              <a:pPr algn="r"/>
              <a:r>
                <a:rPr lang="ja-JP" altLang="en-US" sz="1050" dirty="0">
                  <a:solidFill>
                    <a:srgbClr val="000000"/>
                  </a:solidFill>
                  <a:latin typeface="ＭＳ Ｐゴシック" charset="-128"/>
                </a:rPr>
                <a:t>総合司会：　ＪＡ静岡厚生連遠州病院　看護師　森下絵美</a:t>
              </a:r>
            </a:p>
          </p:txBody>
        </p:sp>
        <p:sp>
          <p:nvSpPr>
            <p:cNvPr id="57" name="L 字 56"/>
            <p:cNvSpPr/>
            <p:nvPr/>
          </p:nvSpPr>
          <p:spPr>
            <a:xfrm>
              <a:off x="553481" y="3790403"/>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grpSp>
      <p:sp>
        <p:nvSpPr>
          <p:cNvPr id="81" name="テキスト ボックス 80"/>
          <p:cNvSpPr txBox="1"/>
          <p:nvPr/>
        </p:nvSpPr>
        <p:spPr>
          <a:xfrm>
            <a:off x="664149" y="5479335"/>
            <a:ext cx="4176980" cy="307777"/>
          </a:xfrm>
          <a:prstGeom prst="rect">
            <a:avLst/>
          </a:prstGeom>
          <a:noFill/>
        </p:spPr>
        <p:txBody>
          <a:bodyPr wrap="square" rtlCol="0">
            <a:spAutoFit/>
          </a:bodyPr>
          <a:lstStyle/>
          <a:p>
            <a:r>
              <a:rPr lang="ja-JP" altLang="en-US" sz="1400" b="1" dirty="0">
                <a:solidFill>
                  <a:srgbClr val="000000"/>
                </a:solidFill>
                <a:latin typeface="ＭＳ Ｐゴシック" panose="020B0600070205080204" pitchFamily="50" charset="-128"/>
                <a:ea typeface="ＭＳ Ｐゴシック" panose="020B0600070205080204" pitchFamily="50" charset="-128"/>
              </a:rPr>
              <a:t>糖尿病性腎症を合併している患者への薬物療法</a:t>
            </a:r>
            <a:r>
              <a:rPr lang="ja-JP" altLang="en-US" sz="1200" b="1" dirty="0">
                <a:solidFill>
                  <a:srgbClr val="000000"/>
                </a:solidFill>
                <a:latin typeface="ＭＳ Ｐゴシック" panose="020B0600070205080204" pitchFamily="50" charset="-128"/>
                <a:ea typeface="ＭＳ Ｐゴシック" panose="020B0600070205080204" pitchFamily="50" charset="-128"/>
              </a:rPr>
              <a:t>　</a:t>
            </a:r>
            <a:endParaRPr lang="en-US" altLang="ja-JP"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91" name="テキスト ボックス 37"/>
          <p:cNvSpPr txBox="1">
            <a:spLocks noChangeArrowheads="1"/>
          </p:cNvSpPr>
          <p:nvPr/>
        </p:nvSpPr>
        <p:spPr bwMode="auto">
          <a:xfrm>
            <a:off x="2752639" y="5017670"/>
            <a:ext cx="4466619" cy="461665"/>
          </a:xfrm>
          <a:prstGeom prst="rect">
            <a:avLst/>
          </a:prstGeom>
          <a:noFill/>
          <a:ln w="9525">
            <a:noFill/>
            <a:miter lim="800000"/>
            <a:headEnd/>
            <a:tailEnd/>
          </a:ln>
        </p:spPr>
        <p:txBody>
          <a:bodyPr wrap="square">
            <a:spAutoFit/>
          </a:bodyPr>
          <a:lstStyle/>
          <a:p>
            <a:r>
              <a:rPr lang="ja-JP" altLang="en-US" sz="1100" b="1" dirty="0">
                <a:solidFill>
                  <a:srgbClr val="000000"/>
                </a:solidFill>
                <a:latin typeface="ＭＳ Ｐゴシック" panose="020B0600070205080204" pitchFamily="50" charset="-128"/>
                <a:ea typeface="ＭＳ Ｐゴシック" panose="020B0600070205080204" pitchFamily="50" charset="-128"/>
              </a:rPr>
              <a:t>　</a:t>
            </a:r>
            <a:r>
              <a:rPr lang="en-US" altLang="ja-JP" sz="1200" b="1" dirty="0">
                <a:solidFill>
                  <a:srgbClr val="000000"/>
                </a:solidFill>
                <a:latin typeface="ＭＳ Ｐゴシック" panose="020B0600070205080204" pitchFamily="50" charset="-128"/>
                <a:ea typeface="ＭＳ Ｐゴシック" panose="020B0600070205080204" pitchFamily="50" charset="-128"/>
              </a:rPr>
              <a:t>       </a:t>
            </a:r>
            <a:r>
              <a:rPr lang="ja-JP" altLang="en-US" sz="1100" b="1" dirty="0">
                <a:solidFill>
                  <a:srgbClr val="000000"/>
                </a:solidFill>
                <a:latin typeface="ＭＳ Ｐゴシック" panose="020B0600070205080204" pitchFamily="50" charset="-128"/>
                <a:ea typeface="ＭＳ Ｐゴシック" panose="020B0600070205080204" pitchFamily="50" charset="-128"/>
              </a:rPr>
              <a:t>座長：　浜松北病院　看護師　法月美佐代</a:t>
            </a:r>
            <a:endParaRPr lang="en-US" altLang="ja-JP" sz="1100" b="1" dirty="0">
              <a:solidFill>
                <a:srgbClr val="000000"/>
              </a:solidFill>
              <a:latin typeface="ＭＳ Ｐゴシック" panose="020B0600070205080204" pitchFamily="50" charset="-128"/>
              <a:ea typeface="ＭＳ Ｐゴシック" panose="020B0600070205080204" pitchFamily="50" charset="-128"/>
            </a:endParaRPr>
          </a:p>
          <a:p>
            <a:r>
              <a:rPr lang="ja-JP" altLang="en-US" sz="1100" b="1" dirty="0">
                <a:solidFill>
                  <a:srgbClr val="000000"/>
                </a:solidFill>
                <a:latin typeface="ＭＳ Ｐゴシック" panose="020B0600070205080204" pitchFamily="50" charset="-128"/>
                <a:ea typeface="ＭＳ Ｐゴシック" panose="020B0600070205080204" pitchFamily="50" charset="-128"/>
              </a:rPr>
              <a:t>　　　　　 　　　　聖隷浜松病院　管理栄養士　島田友香里</a:t>
            </a:r>
            <a:endParaRPr lang="ja-JP" altLang="en-US" sz="1200" b="1" dirty="0">
              <a:solidFill>
                <a:srgbClr val="000000"/>
              </a:solidFill>
              <a:latin typeface="ＭＳ Ｐゴシック" panose="020B0600070205080204" pitchFamily="50" charset="-128"/>
              <a:ea typeface="ＭＳ Ｐゴシック" panose="020B0600070205080204" pitchFamily="50" charset="-128"/>
            </a:endParaRPr>
          </a:p>
        </p:txBody>
      </p:sp>
      <p:sp>
        <p:nvSpPr>
          <p:cNvPr id="82" name="L 字 81"/>
          <p:cNvSpPr/>
          <p:nvPr/>
        </p:nvSpPr>
        <p:spPr>
          <a:xfrm>
            <a:off x="567550" y="6382334"/>
            <a:ext cx="5746917" cy="239712"/>
          </a:xfrm>
          <a:prstGeom prst="corner">
            <a:avLst>
              <a:gd name="adj1" fmla="val 32038"/>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sz="1200" b="1" kern="0" dirty="0">
              <a:solidFill>
                <a:sysClr val="window" lastClr="FFFFFF"/>
              </a:solidFill>
              <a:latin typeface="HGPｺﾞｼｯｸM" pitchFamily="50" charset="-128"/>
              <a:ea typeface="HGPｺﾞｼｯｸM" pitchFamily="50" charset="-128"/>
            </a:endParaRPr>
          </a:p>
        </p:txBody>
      </p:sp>
      <p:grpSp>
        <p:nvGrpSpPr>
          <p:cNvPr id="18" name="グループ化 17"/>
          <p:cNvGrpSpPr/>
          <p:nvPr/>
        </p:nvGrpSpPr>
        <p:grpSpPr>
          <a:xfrm>
            <a:off x="553481" y="8836714"/>
            <a:ext cx="5779081" cy="287817"/>
            <a:chOff x="553481" y="8514323"/>
            <a:chExt cx="5779081" cy="287817"/>
          </a:xfrm>
        </p:grpSpPr>
        <p:sp>
          <p:nvSpPr>
            <p:cNvPr id="33" name="正方形/長方形 2"/>
            <p:cNvSpPr>
              <a:spLocks noChangeArrowheads="1"/>
            </p:cNvSpPr>
            <p:nvPr/>
          </p:nvSpPr>
          <p:spPr bwMode="auto">
            <a:xfrm>
              <a:off x="661498" y="8514323"/>
              <a:ext cx="1510350" cy="253916"/>
            </a:xfrm>
            <a:prstGeom prst="rect">
              <a:avLst/>
            </a:prstGeom>
            <a:noFill/>
            <a:ln>
              <a:noFill/>
            </a:ln>
          </p:spPr>
          <p:txBody>
            <a:bodyPr wrap="none">
              <a:spAutoFit/>
            </a:bodyPr>
            <a:lstStyle/>
            <a:p>
              <a:r>
                <a:rPr kumimoji="1" lang="ja-JP" altLang="en-US" sz="1050" b="1" dirty="0">
                  <a:latin typeface="ＭＳ Ｐゴシック" panose="020B0600070205080204" pitchFamily="50" charset="-128"/>
                  <a:ea typeface="ＭＳ Ｐゴシック" panose="020B0600070205080204" pitchFamily="50" charset="-128"/>
                </a:rPr>
                <a:t>閉会の辞 </a:t>
              </a:r>
              <a:r>
                <a:rPr kumimoji="1" lang="en-US" altLang="ja-JP" sz="1050" b="1" dirty="0">
                  <a:latin typeface="ＭＳ Ｐゴシック" panose="020B0600070205080204" pitchFamily="50" charset="-128"/>
                  <a:ea typeface="ＭＳ Ｐゴシック" panose="020B0600070205080204" pitchFamily="50" charset="-128"/>
                </a:rPr>
                <a:t>17:25 – 17:30</a:t>
              </a:r>
            </a:p>
          </p:txBody>
        </p:sp>
        <p:sp>
          <p:nvSpPr>
            <p:cNvPr id="79" name="L 字 78"/>
            <p:cNvSpPr/>
            <p:nvPr/>
          </p:nvSpPr>
          <p:spPr>
            <a:xfrm>
              <a:off x="553481" y="8562428"/>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ja-JP" altLang="en-US" kern="0">
                <a:solidFill>
                  <a:sysClr val="window" lastClr="FFFFFF"/>
                </a:solidFill>
                <a:latin typeface="HGPｺﾞｼｯｸM" pitchFamily="50" charset="-128"/>
                <a:ea typeface="HGPｺﾞｼｯｸM" pitchFamily="50" charset="-128"/>
              </a:endParaRPr>
            </a:p>
          </p:txBody>
        </p:sp>
        <p:sp>
          <p:nvSpPr>
            <p:cNvPr id="83" name="テキスト ボックス 37"/>
            <p:cNvSpPr txBox="1">
              <a:spLocks noChangeArrowheads="1"/>
            </p:cNvSpPr>
            <p:nvPr/>
          </p:nvSpPr>
          <p:spPr bwMode="auto">
            <a:xfrm>
              <a:off x="2141714" y="8530975"/>
              <a:ext cx="4190848" cy="253916"/>
            </a:xfrm>
            <a:prstGeom prst="rect">
              <a:avLst/>
            </a:prstGeom>
            <a:noFill/>
            <a:ln w="9525">
              <a:noFill/>
              <a:miter lim="800000"/>
              <a:headEnd/>
              <a:tailEnd/>
            </a:ln>
          </p:spPr>
          <p:txBody>
            <a:bodyPr wrap="square">
              <a:spAutoFit/>
            </a:bodyPr>
            <a:lstStyle/>
            <a:p>
              <a:pPr algn="r"/>
              <a:r>
                <a:rPr lang="ja-JP" altLang="en-US" sz="1050" dirty="0">
                  <a:solidFill>
                    <a:srgbClr val="000000"/>
                  </a:solidFill>
                  <a:latin typeface="ＭＳ Ｐゴシック" charset="-128"/>
                </a:rPr>
                <a:t>総合司会：　ＪＡ静岡厚生連遠州病院　理学療法士　徳増来斗</a:t>
              </a:r>
            </a:p>
          </p:txBody>
        </p:sp>
      </p:grpSp>
      <p:sp>
        <p:nvSpPr>
          <p:cNvPr id="80" name="L 字 79"/>
          <p:cNvSpPr/>
          <p:nvPr/>
        </p:nvSpPr>
        <p:spPr>
          <a:xfrm>
            <a:off x="556863" y="3921609"/>
            <a:ext cx="5762475"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r>
              <a:rPr lang="ja-JP" altLang="en-US" sz="1400" kern="0" dirty="0">
                <a:latin typeface="ＭＳ Ｐゴシック" panose="020B0600070205080204" pitchFamily="50" charset="-128"/>
                <a:ea typeface="ＭＳ Ｐゴシック" panose="020B0600070205080204" pitchFamily="50" charset="-128"/>
              </a:rPr>
              <a:t>　</a:t>
            </a:r>
            <a:r>
              <a:rPr lang="ja-JP" altLang="en-US" sz="1100" b="1" kern="0" dirty="0">
                <a:latin typeface="ＭＳ Ｐゴシック" panose="020B0600070205080204" pitchFamily="50" charset="-128"/>
                <a:ea typeface="ＭＳ Ｐゴシック" panose="020B0600070205080204" pitchFamily="50" charset="-128"/>
              </a:rPr>
              <a:t>教育講演</a:t>
            </a:r>
            <a:r>
              <a:rPr lang="en-US" altLang="ja-JP" sz="1100" b="1" kern="0" dirty="0">
                <a:latin typeface="ＭＳ Ｐゴシック" panose="020B0600070205080204" pitchFamily="50" charset="-128"/>
                <a:ea typeface="ＭＳ Ｐゴシック" panose="020B0600070205080204" pitchFamily="50" charset="-128"/>
              </a:rPr>
              <a:t>14</a:t>
            </a:r>
            <a:r>
              <a:rPr lang="ja-JP" altLang="en-US" sz="1100" b="1" kern="0" dirty="0">
                <a:latin typeface="ＭＳ Ｐゴシック" panose="020B0600070205080204" pitchFamily="50" charset="-128"/>
                <a:ea typeface="ＭＳ Ｐゴシック" panose="020B0600070205080204" pitchFamily="50" charset="-128"/>
              </a:rPr>
              <a:t>：</a:t>
            </a:r>
            <a:r>
              <a:rPr lang="en-US" altLang="ja-JP" sz="1100" b="1" kern="0" dirty="0">
                <a:latin typeface="ＭＳ Ｐゴシック" panose="020B0600070205080204" pitchFamily="50" charset="-128"/>
                <a:ea typeface="ＭＳ Ｐゴシック" panose="020B0600070205080204" pitchFamily="50" charset="-128"/>
              </a:rPr>
              <a:t>05-15</a:t>
            </a:r>
            <a:r>
              <a:rPr lang="ja-JP" altLang="en-US" sz="1100" b="1" kern="0" dirty="0">
                <a:latin typeface="ＭＳ Ｐゴシック" panose="020B0600070205080204" pitchFamily="50" charset="-128"/>
                <a:ea typeface="ＭＳ Ｐゴシック" panose="020B0600070205080204" pitchFamily="50" charset="-128"/>
              </a:rPr>
              <a:t>：</a:t>
            </a:r>
            <a:r>
              <a:rPr lang="en-US" altLang="ja-JP" sz="1100" b="1" kern="0" dirty="0">
                <a:latin typeface="ＭＳ Ｐゴシック" panose="020B0600070205080204" pitchFamily="50" charset="-128"/>
                <a:ea typeface="ＭＳ Ｐゴシック" panose="020B0600070205080204" pitchFamily="50" charset="-128"/>
              </a:rPr>
              <a:t>05</a:t>
            </a:r>
            <a:r>
              <a:rPr lang="ja-JP" altLang="en-US" sz="1200" b="1" kern="0" dirty="0">
                <a:latin typeface="ＭＳ Ｐゴシック" panose="020B0600070205080204" pitchFamily="50" charset="-128"/>
                <a:ea typeface="ＭＳ Ｐゴシック" panose="020B0600070205080204" pitchFamily="50" charset="-128"/>
              </a:rPr>
              <a:t>　　　　　　</a:t>
            </a:r>
            <a:endParaRPr lang="en-US" altLang="ja-JP" sz="1200" b="1" kern="0" dirty="0">
              <a:latin typeface="ＭＳ Ｐゴシック" panose="020B0600070205080204" pitchFamily="50" charset="-128"/>
              <a:ea typeface="ＭＳ Ｐゴシック" panose="020B0600070205080204" pitchFamily="50" charset="-128"/>
            </a:endParaRPr>
          </a:p>
          <a:p>
            <a:pPr>
              <a:defRPr/>
            </a:pPr>
            <a:r>
              <a:rPr lang="ja-JP" altLang="en-US" sz="1400" kern="0" dirty="0">
                <a:latin typeface="HGPｺﾞｼｯｸM" pitchFamily="50" charset="-128"/>
                <a:ea typeface="HGPｺﾞｼｯｸM" pitchFamily="50" charset="-128"/>
              </a:rPr>
              <a:t>　</a:t>
            </a:r>
          </a:p>
        </p:txBody>
      </p:sp>
      <p:sp>
        <p:nvSpPr>
          <p:cNvPr id="87" name="L 字 86"/>
          <p:cNvSpPr/>
          <p:nvPr/>
        </p:nvSpPr>
        <p:spPr>
          <a:xfrm>
            <a:off x="557526" y="7156956"/>
            <a:ext cx="5746917" cy="239712"/>
          </a:xfrm>
          <a:prstGeom prst="corner">
            <a:avLst>
              <a:gd name="adj1" fmla="val 24091"/>
              <a:gd name="adj2" fmla="val 51562"/>
            </a:avLst>
          </a:prstGeom>
          <a:gradFill flip="none" rotWithShape="1">
            <a:gsLst>
              <a:gs pos="0">
                <a:schemeClr val="tx1">
                  <a:lumMod val="90000"/>
                  <a:lumOff val="10000"/>
                </a:schemeClr>
              </a:gs>
              <a:gs pos="50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r>
              <a:rPr lang="ja-JP" altLang="en-US" sz="1200" b="1" kern="0" dirty="0">
                <a:latin typeface="ＭＳ Ｐゴシック" panose="020B0600070205080204" pitchFamily="50" charset="-128"/>
                <a:ea typeface="ＭＳ Ｐゴシック" panose="020B0600070205080204" pitchFamily="50" charset="-128"/>
              </a:rPr>
              <a:t>　</a:t>
            </a:r>
            <a:r>
              <a:rPr lang="ja-JP" altLang="en-US" sz="1100" b="1" kern="0" dirty="0">
                <a:latin typeface="ＭＳ Ｐゴシック" panose="020B0600070205080204" pitchFamily="50" charset="-128"/>
                <a:ea typeface="ＭＳ Ｐゴシック" panose="020B0600070205080204" pitchFamily="50" charset="-128"/>
              </a:rPr>
              <a:t>一般講演③</a:t>
            </a:r>
            <a:r>
              <a:rPr lang="en-US" altLang="ja-JP" sz="1100" b="1" kern="0" dirty="0">
                <a:latin typeface="ＭＳ Ｐゴシック" panose="020B0600070205080204" pitchFamily="50" charset="-128"/>
                <a:ea typeface="ＭＳ Ｐゴシック" panose="020B0600070205080204" pitchFamily="50" charset="-128"/>
              </a:rPr>
              <a:t>16</a:t>
            </a:r>
            <a:r>
              <a:rPr lang="ja-JP" altLang="en-US" sz="1100" b="1" kern="0" dirty="0">
                <a:latin typeface="ＭＳ Ｐゴシック" panose="020B0600070205080204" pitchFamily="50" charset="-128"/>
                <a:ea typeface="ＭＳ Ｐゴシック" panose="020B0600070205080204" pitchFamily="50" charset="-128"/>
              </a:rPr>
              <a:t>：</a:t>
            </a:r>
            <a:r>
              <a:rPr lang="en-US" altLang="ja-JP" sz="1100" b="1" kern="0" dirty="0">
                <a:latin typeface="ＭＳ Ｐゴシック" panose="020B0600070205080204" pitchFamily="50" charset="-128"/>
                <a:ea typeface="ＭＳ Ｐゴシック" panose="020B0600070205080204" pitchFamily="50" charset="-128"/>
              </a:rPr>
              <a:t>20-16</a:t>
            </a:r>
            <a:r>
              <a:rPr lang="ja-JP" altLang="en-US" sz="1100" b="1" kern="0" dirty="0">
                <a:latin typeface="ＭＳ Ｐゴシック" panose="020B0600070205080204" pitchFamily="50" charset="-128"/>
                <a:ea typeface="ＭＳ Ｐゴシック" panose="020B0600070205080204" pitchFamily="50" charset="-128"/>
              </a:rPr>
              <a:t>：</a:t>
            </a:r>
            <a:r>
              <a:rPr lang="en-US" altLang="ja-JP" sz="1100" b="1" kern="0" dirty="0">
                <a:latin typeface="ＭＳ Ｐゴシック" panose="020B0600070205080204" pitchFamily="50" charset="-128"/>
                <a:ea typeface="ＭＳ Ｐゴシック" panose="020B0600070205080204" pitchFamily="50" charset="-128"/>
              </a:rPr>
              <a:t>50</a:t>
            </a:r>
            <a:r>
              <a:rPr lang="ja-JP" altLang="en-US" sz="1200" b="1" kern="0" dirty="0">
                <a:latin typeface="ＭＳ Ｐゴシック" panose="020B0600070205080204" pitchFamily="50" charset="-128"/>
                <a:ea typeface="ＭＳ Ｐゴシック" panose="020B0600070205080204" pitchFamily="50" charset="-128"/>
              </a:rPr>
              <a:t>　</a:t>
            </a:r>
            <a:endParaRPr lang="en-US" altLang="ja-JP" sz="1050" b="1" kern="0" dirty="0">
              <a:latin typeface="ＭＳ Ｐゴシック" panose="020B0600070205080204" pitchFamily="50" charset="-128"/>
              <a:ea typeface="ＭＳ Ｐゴシック" panose="020B0600070205080204" pitchFamily="50" charset="-128"/>
            </a:endParaRPr>
          </a:p>
          <a:p>
            <a:pPr>
              <a:defRPr/>
            </a:pPr>
            <a:endParaRPr lang="ja-JP" altLang="en-US" sz="1400" kern="0" dirty="0">
              <a:latin typeface="HGPｺﾞｼｯｸM" pitchFamily="50" charset="-128"/>
              <a:ea typeface="HGPｺﾞｼｯｸM" pitchFamily="50" charset="-128"/>
            </a:endParaRPr>
          </a:p>
        </p:txBody>
      </p:sp>
      <p:sp>
        <p:nvSpPr>
          <p:cNvPr id="89" name="正方形/長方形 2"/>
          <p:cNvSpPr>
            <a:spLocks noChangeArrowheads="1"/>
          </p:cNvSpPr>
          <p:nvPr/>
        </p:nvSpPr>
        <p:spPr bwMode="auto">
          <a:xfrm>
            <a:off x="3478857" y="813331"/>
            <a:ext cx="2229912" cy="276999"/>
          </a:xfrm>
          <a:prstGeom prst="rect">
            <a:avLst/>
          </a:prstGeom>
          <a:noFill/>
          <a:ln>
            <a:noFill/>
          </a:ln>
        </p:spPr>
        <p:txBody>
          <a:bodyPr wrap="square">
            <a:spAutoFit/>
          </a:bodyPr>
          <a:lstStyle/>
          <a:p>
            <a:r>
              <a:rPr kumimoji="1" lang="ja-JP" altLang="en-US" sz="1200" b="1" dirty="0">
                <a:latin typeface="ＭＳ Ｐゴシック" panose="020B0600070205080204" pitchFamily="50" charset="-128"/>
                <a:ea typeface="ＭＳ Ｐゴシック" panose="020B0600070205080204" pitchFamily="50" charset="-128"/>
              </a:rPr>
              <a:t>～糖尿病療養指導を学ぼう～</a:t>
            </a:r>
            <a:endParaRPr kumimoji="1" lang="en-US" altLang="ja-JP" sz="1200" dirty="0">
              <a:solidFill>
                <a:srgbClr val="FF0000"/>
              </a:solidFill>
            </a:endParaRPr>
          </a:p>
        </p:txBody>
      </p:sp>
      <p:sp>
        <p:nvSpPr>
          <p:cNvPr id="62" name="L 字 61"/>
          <p:cNvSpPr/>
          <p:nvPr/>
        </p:nvSpPr>
        <p:spPr>
          <a:xfrm>
            <a:off x="565906" y="7972896"/>
            <a:ext cx="5746917" cy="239712"/>
          </a:xfrm>
          <a:prstGeom prst="corner">
            <a:avLst>
              <a:gd name="adj1" fmla="val 24091"/>
              <a:gd name="adj2" fmla="val 51562"/>
            </a:avLst>
          </a:prstGeom>
          <a:gradFill flip="none" rotWithShape="1">
            <a:gsLst>
              <a:gs pos="0">
                <a:srgbClr val="001965"/>
              </a:gs>
              <a:gs pos="88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endParaRPr lang="en-US" altLang="ja-JP" sz="1200" b="1" kern="0" dirty="0">
              <a:latin typeface="HGPｺﾞｼｯｸM" pitchFamily="50" charset="-128"/>
              <a:ea typeface="HGPｺﾞｼｯｸM" pitchFamily="50" charset="-128"/>
            </a:endParaRPr>
          </a:p>
          <a:p>
            <a:pPr>
              <a:defRPr/>
            </a:pPr>
            <a:endParaRPr lang="ja-JP" altLang="en-US" sz="1200" b="1" kern="0" dirty="0">
              <a:latin typeface="HGPｺﾞｼｯｸM" pitchFamily="50" charset="-128"/>
              <a:ea typeface="HGPｺﾞｼｯｸM" pitchFamily="50" charset="-128"/>
            </a:endParaRPr>
          </a:p>
        </p:txBody>
      </p:sp>
      <p:sp>
        <p:nvSpPr>
          <p:cNvPr id="2" name="テキスト ボックス 1"/>
          <p:cNvSpPr txBox="1"/>
          <p:nvPr/>
        </p:nvSpPr>
        <p:spPr>
          <a:xfrm>
            <a:off x="693994" y="6629490"/>
            <a:ext cx="3223631" cy="307777"/>
          </a:xfrm>
          <a:prstGeom prst="rect">
            <a:avLst/>
          </a:prstGeom>
          <a:noFill/>
        </p:spPr>
        <p:txBody>
          <a:bodyPr wrap="square" rtlCol="0">
            <a:spAutoFit/>
          </a:bodyPr>
          <a:lstStyle/>
          <a:p>
            <a:r>
              <a:rPr kumimoji="1" lang="ja-JP" altLang="en-US" sz="1400" b="1" dirty="0">
                <a:solidFill>
                  <a:srgbClr val="000000"/>
                </a:solidFill>
                <a:latin typeface="ＭＳ Ｐゴシック" panose="020B0600070205080204" pitchFamily="50" charset="-128"/>
                <a:ea typeface="ＭＳ Ｐゴシック" panose="020B0600070205080204" pitchFamily="50" charset="-128"/>
              </a:rPr>
              <a:t>糖尿病性腎症　食事療法の実際　</a:t>
            </a:r>
          </a:p>
        </p:txBody>
      </p:sp>
      <p:sp>
        <p:nvSpPr>
          <p:cNvPr id="19" name="テキスト ボックス 18"/>
          <p:cNvSpPr txBox="1"/>
          <p:nvPr/>
        </p:nvSpPr>
        <p:spPr>
          <a:xfrm>
            <a:off x="840851" y="4140055"/>
            <a:ext cx="4603065" cy="369332"/>
          </a:xfrm>
          <a:prstGeom prst="rect">
            <a:avLst/>
          </a:prstGeom>
          <a:noFill/>
        </p:spPr>
        <p:txBody>
          <a:bodyPr wrap="square" rtlCol="0">
            <a:spAutoFit/>
          </a:bodyPr>
          <a:lstStyle/>
          <a:p>
            <a:r>
              <a:rPr kumimoji="1" lang="ja-JP" altLang="en-US" sz="1800" b="1" dirty="0">
                <a:solidFill>
                  <a:srgbClr val="000000"/>
                </a:solidFill>
                <a:latin typeface="ＭＳ Ｐゴシック" panose="020B0600070205080204" pitchFamily="50" charset="-128"/>
                <a:ea typeface="ＭＳ Ｐゴシック" panose="020B0600070205080204" pitchFamily="50" charset="-128"/>
              </a:rPr>
              <a:t>糖尿病性腎症の基本</a:t>
            </a:r>
            <a:endParaRPr kumimoji="1" lang="en-US" altLang="ja-JP" sz="1800" b="1" dirty="0">
              <a:solidFill>
                <a:srgbClr val="000000"/>
              </a:solidFill>
              <a:latin typeface="ＭＳ Ｐゴシック" panose="020B0600070205080204" pitchFamily="50" charset="-128"/>
              <a:ea typeface="ＭＳ Ｐゴシック" panose="020B0600070205080204" pitchFamily="50" charset="-128"/>
            </a:endParaRPr>
          </a:p>
        </p:txBody>
      </p:sp>
      <p:sp>
        <p:nvSpPr>
          <p:cNvPr id="23" name="テキスト ボックス 22"/>
          <p:cNvSpPr txBox="1"/>
          <p:nvPr/>
        </p:nvSpPr>
        <p:spPr>
          <a:xfrm>
            <a:off x="644866" y="6308289"/>
            <a:ext cx="2355577" cy="276999"/>
          </a:xfrm>
          <a:prstGeom prst="rect">
            <a:avLst/>
          </a:prstGeom>
          <a:noFill/>
        </p:spPr>
        <p:txBody>
          <a:bodyPr wrap="square" rtlCol="0">
            <a:spAutoFit/>
          </a:bodyPr>
          <a:lstStyle/>
          <a:p>
            <a:r>
              <a:rPr kumimoji="1" lang="ja-JP" altLang="en-US" sz="1100" b="1" dirty="0">
                <a:latin typeface="ＭＳ Ｐゴシック" panose="020B0600070205080204" pitchFamily="50" charset="-128"/>
                <a:ea typeface="ＭＳ Ｐゴシック" panose="020B0600070205080204" pitchFamily="50" charset="-128"/>
              </a:rPr>
              <a:t>一般講演②</a:t>
            </a:r>
            <a:r>
              <a:rPr kumimoji="1" lang="en-US" altLang="ja-JP" sz="1100" b="1" dirty="0">
                <a:latin typeface="ＭＳ Ｐゴシック" panose="020B0600070205080204" pitchFamily="50" charset="-128"/>
                <a:ea typeface="ＭＳ Ｐゴシック" panose="020B0600070205080204" pitchFamily="50" charset="-128"/>
              </a:rPr>
              <a:t>15</a:t>
            </a:r>
            <a:r>
              <a:rPr kumimoji="1" lang="ja-JP" altLang="en-US" sz="1100" b="1" dirty="0">
                <a:latin typeface="ＭＳ Ｐゴシック" panose="020B0600070205080204" pitchFamily="50" charset="-128"/>
                <a:ea typeface="ＭＳ Ｐゴシック" panose="020B0600070205080204" pitchFamily="50" charset="-128"/>
              </a:rPr>
              <a:t>：</a:t>
            </a:r>
            <a:r>
              <a:rPr kumimoji="1" lang="en-US" altLang="ja-JP" sz="1100" b="1" dirty="0">
                <a:latin typeface="ＭＳ Ｐゴシック" panose="020B0600070205080204" pitchFamily="50" charset="-128"/>
                <a:ea typeface="ＭＳ Ｐゴシック" panose="020B0600070205080204" pitchFamily="50" charset="-128"/>
              </a:rPr>
              <a:t>50-16</a:t>
            </a:r>
            <a:r>
              <a:rPr kumimoji="1" lang="ja-JP" altLang="en-US" sz="1100" b="1" dirty="0">
                <a:latin typeface="ＭＳ Ｐゴシック" panose="020B0600070205080204" pitchFamily="50" charset="-128"/>
                <a:ea typeface="ＭＳ Ｐゴシック" panose="020B0600070205080204" pitchFamily="50" charset="-128"/>
              </a:rPr>
              <a:t>：</a:t>
            </a:r>
            <a:r>
              <a:rPr kumimoji="1" lang="en-US" altLang="ja-JP" sz="1100" b="1" dirty="0">
                <a:latin typeface="ＭＳ Ｐゴシック" panose="020B0600070205080204" pitchFamily="50" charset="-128"/>
                <a:ea typeface="ＭＳ Ｐゴシック" panose="020B0600070205080204" pitchFamily="50" charset="-128"/>
              </a:rPr>
              <a:t>20</a:t>
            </a:r>
            <a:r>
              <a:rPr kumimoji="1" lang="ja-JP" altLang="en-US" sz="1200" b="1" dirty="0">
                <a:latin typeface="ＭＳ Ｐゴシック" panose="020B0600070205080204" pitchFamily="50" charset="-128"/>
                <a:ea typeface="ＭＳ Ｐゴシック" panose="020B0600070205080204" pitchFamily="50" charset="-128"/>
              </a:rPr>
              <a:t>　</a:t>
            </a:r>
            <a:endParaRPr kumimoji="1" lang="ja-JP" altLang="en-US" sz="1050" b="1" dirty="0">
              <a:latin typeface="ＭＳ Ｐゴシック" panose="020B0600070205080204" pitchFamily="50" charset="-128"/>
              <a:ea typeface="ＭＳ Ｐゴシック" panose="020B0600070205080204" pitchFamily="50" charset="-128"/>
            </a:endParaRPr>
          </a:p>
        </p:txBody>
      </p:sp>
      <p:sp>
        <p:nvSpPr>
          <p:cNvPr id="27" name="テキスト ボックス 26"/>
          <p:cNvSpPr txBox="1"/>
          <p:nvPr/>
        </p:nvSpPr>
        <p:spPr>
          <a:xfrm>
            <a:off x="692359" y="7426833"/>
            <a:ext cx="5204759" cy="307777"/>
          </a:xfrm>
          <a:prstGeom prst="rect">
            <a:avLst/>
          </a:prstGeom>
          <a:noFill/>
        </p:spPr>
        <p:txBody>
          <a:bodyPr wrap="square" rtlCol="0">
            <a:spAutoFit/>
          </a:bodyPr>
          <a:lstStyle/>
          <a:p>
            <a:r>
              <a:rPr kumimoji="1" lang="ja-JP" altLang="en-US" sz="1400" b="1" dirty="0">
                <a:solidFill>
                  <a:srgbClr val="000000"/>
                </a:solidFill>
                <a:latin typeface="ＭＳ Ｐゴシック" panose="020B0600070205080204" pitchFamily="50" charset="-128"/>
                <a:ea typeface="ＭＳ Ｐゴシック" panose="020B0600070205080204" pitchFamily="50" charset="-128"/>
              </a:rPr>
              <a:t>クリニックでの糖尿病性腎症の患者さんへの看護師の関り</a:t>
            </a:r>
          </a:p>
        </p:txBody>
      </p:sp>
      <p:sp>
        <p:nvSpPr>
          <p:cNvPr id="29" name="テキスト ボックス 28"/>
          <p:cNvSpPr txBox="1"/>
          <p:nvPr/>
        </p:nvSpPr>
        <p:spPr>
          <a:xfrm>
            <a:off x="2397725" y="6854577"/>
            <a:ext cx="3845601" cy="276999"/>
          </a:xfrm>
          <a:prstGeom prst="rect">
            <a:avLst/>
          </a:prstGeom>
          <a:noFill/>
        </p:spPr>
        <p:txBody>
          <a:bodyPr wrap="square" rtlCol="0">
            <a:spAutoFit/>
          </a:bodyPr>
          <a:lstStyle/>
          <a:p>
            <a:r>
              <a:rPr kumimoji="1" lang="ja-JP" altLang="en-US" sz="1200" b="1" dirty="0">
                <a:solidFill>
                  <a:srgbClr val="000000"/>
                </a:solidFill>
                <a:latin typeface="ＭＳ Ｐゴシック" panose="020B0600070205080204" pitchFamily="50" charset="-128"/>
                <a:ea typeface="ＭＳ Ｐゴシック" panose="020B0600070205080204" pitchFamily="50" charset="-128"/>
              </a:rPr>
              <a:t>演者：</a:t>
            </a:r>
            <a:r>
              <a:rPr kumimoji="1" lang="en-US" altLang="ja-JP" sz="1200" b="1" dirty="0">
                <a:solidFill>
                  <a:srgbClr val="000000"/>
                </a:solidFill>
                <a:latin typeface="ＭＳ Ｐゴシック" panose="020B0600070205080204" pitchFamily="50" charset="-128"/>
                <a:ea typeface="ＭＳ Ｐゴシック" panose="020B0600070205080204" pitchFamily="50" charset="-128"/>
              </a:rPr>
              <a:t>JA</a:t>
            </a:r>
            <a:r>
              <a:rPr kumimoji="1" lang="ja-JP" altLang="en-US" sz="1200" b="1" dirty="0">
                <a:solidFill>
                  <a:srgbClr val="000000"/>
                </a:solidFill>
                <a:latin typeface="ＭＳ Ｐゴシック" panose="020B0600070205080204" pitchFamily="50" charset="-128"/>
                <a:ea typeface="ＭＳ Ｐゴシック" panose="020B0600070205080204" pitchFamily="50" charset="-128"/>
              </a:rPr>
              <a:t>静岡厚生連遠州病院　管理栄養士　安本美登里</a:t>
            </a:r>
          </a:p>
        </p:txBody>
      </p:sp>
      <p:sp>
        <p:nvSpPr>
          <p:cNvPr id="65" name="L 字 64"/>
          <p:cNvSpPr/>
          <p:nvPr/>
        </p:nvSpPr>
        <p:spPr>
          <a:xfrm>
            <a:off x="566956" y="5242636"/>
            <a:ext cx="5746917" cy="239712"/>
          </a:xfrm>
          <a:prstGeom prst="corner">
            <a:avLst>
              <a:gd name="adj1" fmla="val 24091"/>
              <a:gd name="adj2" fmla="val 51562"/>
            </a:avLst>
          </a:prstGeom>
          <a:gradFill flip="none" rotWithShape="1">
            <a:gsLst>
              <a:gs pos="0">
                <a:srgbClr val="001965"/>
              </a:gs>
              <a:gs pos="88000">
                <a:schemeClr val="tx1">
                  <a:lumMod val="50000"/>
                  <a:lumOff val="50000"/>
                </a:schemeClr>
              </a:gs>
              <a:gs pos="100000">
                <a:schemeClr val="accent1">
                  <a:lumMod val="40000"/>
                  <a:lumOff val="60000"/>
                </a:schemeClr>
              </a:gs>
            </a:gsLst>
            <a:lin ang="2700000" scaled="1"/>
            <a:tileRect/>
          </a:gradFill>
          <a:ln w="25400" cap="flat" cmpd="sng" algn="ctr">
            <a:noFill/>
            <a:prstDash val="solid"/>
          </a:ln>
          <a:effectLst/>
        </p:spPr>
        <p:txBody>
          <a:bodyPr anchor="ctr"/>
          <a:lstStyle/>
          <a:p>
            <a:pPr>
              <a:defRPr/>
            </a:pPr>
            <a:r>
              <a:rPr lang="ja-JP" altLang="en-US" sz="1200" b="1" kern="0" dirty="0">
                <a:latin typeface="HGPｺﾞｼｯｸM" pitchFamily="50" charset="-128"/>
                <a:ea typeface="HGPｺﾞｼｯｸM" pitchFamily="50" charset="-128"/>
              </a:rPr>
              <a:t>　</a:t>
            </a:r>
          </a:p>
        </p:txBody>
      </p:sp>
      <p:sp>
        <p:nvSpPr>
          <p:cNvPr id="30" name="テキスト ボックス 29"/>
          <p:cNvSpPr txBox="1"/>
          <p:nvPr/>
        </p:nvSpPr>
        <p:spPr>
          <a:xfrm>
            <a:off x="3144671" y="3667757"/>
            <a:ext cx="3277392" cy="461665"/>
          </a:xfrm>
          <a:prstGeom prst="rect">
            <a:avLst/>
          </a:prstGeom>
          <a:noFill/>
        </p:spPr>
        <p:txBody>
          <a:bodyPr wrap="square" rtlCol="0">
            <a:spAutoFit/>
          </a:bodyPr>
          <a:lstStyle/>
          <a:p>
            <a:r>
              <a:rPr kumimoji="1" lang="ja-JP" altLang="en-US" sz="1200" b="1" dirty="0">
                <a:solidFill>
                  <a:srgbClr val="000000"/>
                </a:solidFill>
                <a:latin typeface="ＭＳ Ｐゴシック" panose="020B0600070205080204" pitchFamily="50" charset="-128"/>
                <a:ea typeface="ＭＳ Ｐゴシック" panose="020B0600070205080204" pitchFamily="50" charset="-128"/>
              </a:rPr>
              <a:t>座長：　浜松医科大学第二内科　</a:t>
            </a:r>
            <a:endParaRPr kumimoji="1" lang="en-US" altLang="ja-JP" sz="1200" b="1" dirty="0">
              <a:solidFill>
                <a:srgbClr val="000000"/>
              </a:solidFill>
              <a:latin typeface="ＭＳ Ｐゴシック" panose="020B0600070205080204" pitchFamily="50" charset="-128"/>
              <a:ea typeface="ＭＳ Ｐゴシック" panose="020B0600070205080204" pitchFamily="50" charset="-128"/>
            </a:endParaRPr>
          </a:p>
          <a:p>
            <a:r>
              <a:rPr kumimoji="1" lang="ja-JP" altLang="en-US" sz="1200" b="1" dirty="0">
                <a:solidFill>
                  <a:srgbClr val="000000"/>
                </a:solidFill>
                <a:latin typeface="ＭＳ Ｐゴシック" panose="020B0600070205080204" pitchFamily="50" charset="-128"/>
                <a:ea typeface="ＭＳ Ｐゴシック" panose="020B0600070205080204" pitchFamily="50" charset="-128"/>
              </a:rPr>
              <a:t>　　　　　内分泌代謝内科　診療助教　釣谷大輔</a:t>
            </a:r>
          </a:p>
        </p:txBody>
      </p:sp>
      <p:sp>
        <p:nvSpPr>
          <p:cNvPr id="31" name="テキスト ボックス 30"/>
          <p:cNvSpPr txBox="1"/>
          <p:nvPr/>
        </p:nvSpPr>
        <p:spPr>
          <a:xfrm>
            <a:off x="2388525" y="5722185"/>
            <a:ext cx="3924298" cy="276999"/>
          </a:xfrm>
          <a:prstGeom prst="rect">
            <a:avLst/>
          </a:prstGeom>
          <a:noFill/>
        </p:spPr>
        <p:txBody>
          <a:bodyPr wrap="square" rtlCol="0">
            <a:spAutoFit/>
          </a:bodyPr>
          <a:lstStyle/>
          <a:p>
            <a:r>
              <a:rPr kumimoji="1" lang="ja-JP" altLang="en-US" sz="1200" b="1" dirty="0">
                <a:solidFill>
                  <a:srgbClr val="000000"/>
                </a:solidFill>
                <a:latin typeface="ＭＳ Ｐゴシック" panose="020B0600070205080204" pitchFamily="50" charset="-128"/>
                <a:ea typeface="ＭＳ Ｐゴシック" panose="020B0600070205080204" pitchFamily="50" charset="-128"/>
              </a:rPr>
              <a:t>演者：　浜松医科大学医</a:t>
            </a:r>
            <a:r>
              <a:rPr kumimoji="1" lang="ja-JP" altLang="en-US" sz="1200" b="1" dirty="0" smtClean="0">
                <a:solidFill>
                  <a:srgbClr val="000000"/>
                </a:solidFill>
                <a:latin typeface="ＭＳ Ｐゴシック" panose="020B0600070205080204" pitchFamily="50" charset="-128"/>
                <a:ea typeface="ＭＳ Ｐゴシック" panose="020B0600070205080204" pitchFamily="50" charset="-128"/>
              </a:rPr>
              <a:t>学部附属病院</a:t>
            </a:r>
            <a:r>
              <a:rPr kumimoji="1" lang="ja-JP" altLang="en-US" sz="1200" b="1" dirty="0">
                <a:solidFill>
                  <a:srgbClr val="000000"/>
                </a:solidFill>
                <a:latin typeface="ＭＳ Ｐゴシック" panose="020B0600070205080204" pitchFamily="50" charset="-128"/>
                <a:ea typeface="ＭＳ Ｐゴシック" panose="020B0600070205080204" pitchFamily="50" charset="-128"/>
              </a:rPr>
              <a:t>　薬剤師　石田卓矢</a:t>
            </a:r>
          </a:p>
        </p:txBody>
      </p:sp>
      <p:sp>
        <p:nvSpPr>
          <p:cNvPr id="32" name="テキスト ボックス 31"/>
          <p:cNvSpPr txBox="1"/>
          <p:nvPr/>
        </p:nvSpPr>
        <p:spPr>
          <a:xfrm>
            <a:off x="3197836" y="7650021"/>
            <a:ext cx="3186560" cy="276999"/>
          </a:xfrm>
          <a:prstGeom prst="rect">
            <a:avLst/>
          </a:prstGeom>
          <a:noFill/>
        </p:spPr>
        <p:txBody>
          <a:bodyPr wrap="square" rtlCol="0">
            <a:spAutoFit/>
          </a:bodyPr>
          <a:lstStyle/>
          <a:p>
            <a:r>
              <a:rPr kumimoji="1" lang="ja-JP" altLang="en-US" sz="1200" b="1" dirty="0">
                <a:solidFill>
                  <a:srgbClr val="000000"/>
                </a:solidFill>
                <a:latin typeface="ＭＳ Ｐゴシック" panose="020B0600070205080204" pitchFamily="50" charset="-128"/>
                <a:ea typeface="ＭＳ Ｐゴシック" panose="020B0600070205080204" pitchFamily="50" charset="-128"/>
              </a:rPr>
              <a:t>演者：きくち内科クリニック　看護師　良知潔乃</a:t>
            </a:r>
          </a:p>
        </p:txBody>
      </p:sp>
      <p:sp>
        <p:nvSpPr>
          <p:cNvPr id="34" name="テキスト ボックス 33"/>
          <p:cNvSpPr txBox="1"/>
          <p:nvPr/>
        </p:nvSpPr>
        <p:spPr>
          <a:xfrm>
            <a:off x="692359" y="8237013"/>
            <a:ext cx="4071216" cy="307777"/>
          </a:xfrm>
          <a:prstGeom prst="rect">
            <a:avLst/>
          </a:prstGeom>
          <a:noFill/>
        </p:spPr>
        <p:txBody>
          <a:bodyPr wrap="square" rtlCol="0">
            <a:spAutoFit/>
          </a:bodyPr>
          <a:lstStyle/>
          <a:p>
            <a:r>
              <a:rPr kumimoji="1" lang="ja-JP" altLang="en-US" sz="1400" b="1" dirty="0">
                <a:solidFill>
                  <a:srgbClr val="000000"/>
                </a:solidFill>
                <a:latin typeface="ＭＳ Ｐゴシック" panose="020B0600070205080204" pitchFamily="50" charset="-128"/>
                <a:ea typeface="ＭＳ Ｐゴシック" panose="020B0600070205080204" pitchFamily="50" charset="-128"/>
              </a:rPr>
              <a:t>糖尿病性腎症の重症化予防　浜松市の取り組み</a:t>
            </a:r>
          </a:p>
        </p:txBody>
      </p:sp>
      <p:sp>
        <p:nvSpPr>
          <p:cNvPr id="37" name="テキスト ボックス 36"/>
          <p:cNvSpPr txBox="1"/>
          <p:nvPr/>
        </p:nvSpPr>
        <p:spPr>
          <a:xfrm>
            <a:off x="2020871" y="8482074"/>
            <a:ext cx="4261103" cy="276999"/>
          </a:xfrm>
          <a:prstGeom prst="rect">
            <a:avLst/>
          </a:prstGeom>
          <a:noFill/>
        </p:spPr>
        <p:txBody>
          <a:bodyPr wrap="none" rtlCol="0">
            <a:spAutoFit/>
          </a:bodyPr>
          <a:lstStyle/>
          <a:p>
            <a:r>
              <a:rPr kumimoji="1" lang="ja-JP" altLang="en-US" sz="1200" b="1" dirty="0">
                <a:solidFill>
                  <a:srgbClr val="000000"/>
                </a:solidFill>
                <a:latin typeface="ＭＳ Ｐゴシック" panose="020B0600070205080204" pitchFamily="50" charset="-128"/>
                <a:ea typeface="ＭＳ Ｐゴシック" panose="020B0600070205080204" pitchFamily="50" charset="-128"/>
              </a:rPr>
              <a:t>演者：浜松市健康福祉部国保年金課　保険グループ　竹村和枝</a:t>
            </a:r>
          </a:p>
        </p:txBody>
      </p:sp>
      <p:sp>
        <p:nvSpPr>
          <p:cNvPr id="38" name="テキスト ボックス 37"/>
          <p:cNvSpPr txBox="1"/>
          <p:nvPr/>
        </p:nvSpPr>
        <p:spPr>
          <a:xfrm>
            <a:off x="2171348" y="4430230"/>
            <a:ext cx="4133095" cy="523220"/>
          </a:xfrm>
          <a:prstGeom prst="rect">
            <a:avLst/>
          </a:prstGeom>
          <a:noFill/>
        </p:spPr>
        <p:txBody>
          <a:bodyPr wrap="square" rtlCol="0">
            <a:spAutoFit/>
          </a:bodyPr>
          <a:lstStyle/>
          <a:p>
            <a:r>
              <a:rPr kumimoji="1" lang="ja-JP" altLang="en-US" sz="1400" b="1" dirty="0">
                <a:solidFill>
                  <a:srgbClr val="000000"/>
                </a:solidFill>
                <a:latin typeface="ＭＳ Ｐゴシック" panose="020B0600070205080204" pitchFamily="50" charset="-128"/>
                <a:ea typeface="ＭＳ Ｐゴシック" panose="020B0600070205080204" pitchFamily="50" charset="-128"/>
              </a:rPr>
              <a:t>演者：　浜松医科大学医</a:t>
            </a:r>
            <a:r>
              <a:rPr kumimoji="1" lang="ja-JP" altLang="en-US" sz="1400" b="1" dirty="0" smtClean="0">
                <a:solidFill>
                  <a:srgbClr val="000000"/>
                </a:solidFill>
                <a:latin typeface="ＭＳ Ｐゴシック" panose="020B0600070205080204" pitchFamily="50" charset="-128"/>
                <a:ea typeface="ＭＳ Ｐゴシック" panose="020B0600070205080204" pitchFamily="50" charset="-128"/>
              </a:rPr>
              <a:t>学部附属病院</a:t>
            </a:r>
            <a:r>
              <a:rPr kumimoji="1" lang="ja-JP" altLang="en-US" sz="1400" b="1" dirty="0">
                <a:solidFill>
                  <a:srgbClr val="000000"/>
                </a:solidFill>
                <a:latin typeface="ＭＳ Ｐゴシック" panose="020B0600070205080204" pitchFamily="50" charset="-128"/>
                <a:ea typeface="ＭＳ Ｐゴシック" panose="020B0600070205080204" pitchFamily="50" charset="-128"/>
              </a:rPr>
              <a:t>　第一内科・</a:t>
            </a:r>
            <a:endParaRPr kumimoji="1" lang="en-US" altLang="ja-JP" sz="1400" b="1" dirty="0">
              <a:solidFill>
                <a:srgbClr val="000000"/>
              </a:solidFill>
              <a:latin typeface="ＭＳ Ｐゴシック" panose="020B0600070205080204" pitchFamily="50" charset="-128"/>
              <a:ea typeface="ＭＳ Ｐゴシック" panose="020B0600070205080204" pitchFamily="50" charset="-128"/>
            </a:endParaRPr>
          </a:p>
          <a:p>
            <a:r>
              <a:rPr kumimoji="1" lang="ja-JP" altLang="en-US" sz="1400" b="1" dirty="0">
                <a:solidFill>
                  <a:srgbClr val="000000"/>
                </a:solidFill>
                <a:latin typeface="ＭＳ Ｐゴシック" panose="020B0600070205080204" pitchFamily="50" charset="-128"/>
                <a:ea typeface="ＭＳ Ｐゴシック" panose="020B0600070205080204" pitchFamily="50" charset="-128"/>
              </a:rPr>
              <a:t>　　　　　　　腎臓内科　病院准教授　安田日出夫先生</a:t>
            </a:r>
          </a:p>
        </p:txBody>
      </p:sp>
      <p:sp>
        <p:nvSpPr>
          <p:cNvPr id="16" name="正方形/長方形 15"/>
          <p:cNvSpPr/>
          <p:nvPr/>
        </p:nvSpPr>
        <p:spPr>
          <a:xfrm>
            <a:off x="664148" y="7927020"/>
            <a:ext cx="3409717" cy="276999"/>
          </a:xfrm>
          <a:prstGeom prst="rect">
            <a:avLst/>
          </a:prstGeom>
        </p:spPr>
        <p:txBody>
          <a:bodyPr wrap="square">
            <a:spAutoFit/>
          </a:bodyPr>
          <a:lstStyle/>
          <a:p>
            <a:r>
              <a:rPr lang="zh-TW" altLang="en-US" sz="1100" b="1" dirty="0">
                <a:latin typeface="ＭＳ Ｐゴシック" panose="020B0600070205080204" pitchFamily="50" charset="-128"/>
                <a:ea typeface="ＭＳ Ｐゴシック" panose="020B0600070205080204" pitchFamily="50" charset="-128"/>
              </a:rPr>
              <a:t>一般講演④</a:t>
            </a:r>
            <a:r>
              <a:rPr lang="en-US" altLang="ja-JP" sz="1100" b="1" dirty="0">
                <a:latin typeface="ＭＳ Ｐゴシック" panose="020B0600070205080204" pitchFamily="50" charset="-128"/>
                <a:ea typeface="ＭＳ Ｐゴシック" panose="020B0600070205080204" pitchFamily="50" charset="-128"/>
              </a:rPr>
              <a:t>16</a:t>
            </a:r>
            <a:r>
              <a:rPr lang="ja-JP" altLang="en-US" sz="1100" b="1" dirty="0">
                <a:latin typeface="ＭＳ Ｐゴシック" panose="020B0600070205080204" pitchFamily="50" charset="-128"/>
                <a:ea typeface="ＭＳ Ｐゴシック" panose="020B0600070205080204" pitchFamily="50" charset="-128"/>
              </a:rPr>
              <a:t>：</a:t>
            </a:r>
            <a:r>
              <a:rPr lang="en-US" altLang="ja-JP" sz="1100" b="1" dirty="0">
                <a:latin typeface="ＭＳ Ｐゴシック" panose="020B0600070205080204" pitchFamily="50" charset="-128"/>
                <a:ea typeface="ＭＳ Ｐゴシック" panose="020B0600070205080204" pitchFamily="50" charset="-128"/>
              </a:rPr>
              <a:t>50-17</a:t>
            </a:r>
            <a:r>
              <a:rPr lang="ja-JP" altLang="en-US" sz="1100" b="1" dirty="0">
                <a:latin typeface="ＭＳ Ｐゴシック" panose="020B0600070205080204" pitchFamily="50" charset="-128"/>
                <a:ea typeface="ＭＳ Ｐゴシック" panose="020B0600070205080204" pitchFamily="50" charset="-128"/>
              </a:rPr>
              <a:t>：</a:t>
            </a:r>
            <a:r>
              <a:rPr lang="en-US" altLang="ja-JP" sz="1100" b="1" dirty="0">
                <a:latin typeface="ＭＳ Ｐゴシック" panose="020B0600070205080204" pitchFamily="50" charset="-128"/>
                <a:ea typeface="ＭＳ Ｐゴシック" panose="020B0600070205080204" pitchFamily="50" charset="-128"/>
              </a:rPr>
              <a:t>25</a:t>
            </a:r>
            <a:r>
              <a:rPr lang="zh-TW" altLang="en-US" sz="1200" b="1" dirty="0">
                <a:latin typeface="ＭＳ Ｐゴシック" panose="020B0600070205080204" pitchFamily="50" charset="-128"/>
                <a:ea typeface="ＭＳ Ｐゴシック" panose="020B0600070205080204" pitchFamily="50" charset="-128"/>
              </a:rPr>
              <a:t>　</a:t>
            </a:r>
            <a:endParaRPr lang="en-US" altLang="zh-TW" sz="1200" b="1" dirty="0">
              <a:latin typeface="ＭＳ Ｐゴシック" panose="020B0600070205080204" pitchFamily="50" charset="-128"/>
              <a:ea typeface="ＭＳ Ｐゴシック" panose="020B0600070205080204" pitchFamily="50" charset="-128"/>
            </a:endParaRPr>
          </a:p>
        </p:txBody>
      </p:sp>
      <p:sp>
        <p:nvSpPr>
          <p:cNvPr id="20" name="テキスト ボックス 19"/>
          <p:cNvSpPr txBox="1"/>
          <p:nvPr/>
        </p:nvSpPr>
        <p:spPr>
          <a:xfrm>
            <a:off x="670486" y="5191282"/>
            <a:ext cx="1665841" cy="261610"/>
          </a:xfrm>
          <a:prstGeom prst="rect">
            <a:avLst/>
          </a:prstGeom>
          <a:noFill/>
        </p:spPr>
        <p:txBody>
          <a:bodyPr wrap="none" rtlCol="0">
            <a:spAutoFit/>
          </a:bodyPr>
          <a:lstStyle/>
          <a:p>
            <a:r>
              <a:rPr kumimoji="1" lang="ja-JP" altLang="en-US" sz="1100" b="1" dirty="0">
                <a:latin typeface="ＭＳ Ｐゴシック" panose="020B0600070205080204" pitchFamily="50" charset="-128"/>
                <a:ea typeface="ＭＳ Ｐゴシック" panose="020B0600070205080204" pitchFamily="50" charset="-128"/>
              </a:rPr>
              <a:t>一般講演①</a:t>
            </a:r>
            <a:r>
              <a:rPr kumimoji="1" lang="en-US" altLang="ja-JP" sz="1100" b="1" dirty="0">
                <a:latin typeface="ＭＳ Ｐゴシック" panose="020B0600070205080204" pitchFamily="50" charset="-128"/>
                <a:ea typeface="ＭＳ Ｐゴシック" panose="020B0600070205080204" pitchFamily="50" charset="-128"/>
              </a:rPr>
              <a:t>15</a:t>
            </a:r>
            <a:r>
              <a:rPr kumimoji="1" lang="ja-JP" altLang="en-US" sz="1100" b="1" dirty="0">
                <a:latin typeface="ＭＳ Ｐゴシック" panose="020B0600070205080204" pitchFamily="50" charset="-128"/>
                <a:ea typeface="ＭＳ Ｐゴシック" panose="020B0600070205080204" pitchFamily="50" charset="-128"/>
              </a:rPr>
              <a:t>：</a:t>
            </a:r>
            <a:r>
              <a:rPr kumimoji="1" lang="en-US" altLang="ja-JP" sz="1100" b="1" dirty="0">
                <a:latin typeface="ＭＳ Ｐゴシック" panose="020B0600070205080204" pitchFamily="50" charset="-128"/>
                <a:ea typeface="ＭＳ Ｐゴシック" panose="020B0600070205080204" pitchFamily="50" charset="-128"/>
              </a:rPr>
              <a:t>05-15</a:t>
            </a:r>
            <a:r>
              <a:rPr kumimoji="1" lang="ja-JP" altLang="en-US" sz="1100" b="1" dirty="0">
                <a:latin typeface="ＭＳ Ｐゴシック" panose="020B0600070205080204" pitchFamily="50" charset="-128"/>
                <a:ea typeface="ＭＳ Ｐゴシック" panose="020B0600070205080204" pitchFamily="50" charset="-128"/>
              </a:rPr>
              <a:t>：</a:t>
            </a:r>
            <a:r>
              <a:rPr kumimoji="1" lang="en-US" altLang="ja-JP" sz="1100" b="1" dirty="0">
                <a:latin typeface="ＭＳ Ｐゴシック" panose="020B0600070205080204" pitchFamily="50" charset="-128"/>
                <a:ea typeface="ＭＳ Ｐゴシック" panose="020B0600070205080204" pitchFamily="50" charset="-128"/>
              </a:rPr>
              <a:t>35</a:t>
            </a:r>
            <a:endParaRPr kumimoji="1" lang="ja-JP" altLang="en-US" sz="11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9496828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10" descr="http://www.grandhotel.co.jp/etc/images/map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1460" y="5951593"/>
            <a:ext cx="3816350" cy="339628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4" name="表 3"/>
          <p:cNvGraphicFramePr>
            <a:graphicFrameLocks noGrp="1"/>
          </p:cNvGraphicFramePr>
          <p:nvPr>
            <p:extLst>
              <p:ext uri="{D42A27DB-BD31-4B8C-83A1-F6EECF244321}">
                <p14:modId xmlns:p14="http://schemas.microsoft.com/office/powerpoint/2010/main" val="773230228"/>
              </p:ext>
            </p:extLst>
          </p:nvPr>
        </p:nvGraphicFramePr>
        <p:xfrm>
          <a:off x="590310" y="2471776"/>
          <a:ext cx="5729466" cy="1950720"/>
        </p:xfrm>
        <a:graphic>
          <a:graphicData uri="http://schemas.openxmlformats.org/drawingml/2006/table">
            <a:tbl>
              <a:tblPr firstRow="1" bandRow="1">
                <a:tableStyleId>{5940675A-B579-460E-94D1-54222C63F5DA}</a:tableStyleId>
              </a:tblPr>
              <a:tblGrid>
                <a:gridCol w="825148">
                  <a:extLst>
                    <a:ext uri="{9D8B030D-6E8A-4147-A177-3AD203B41FA5}">
                      <a16:colId xmlns:a16="http://schemas.microsoft.com/office/drawing/2014/main" xmlns="" val="20000"/>
                    </a:ext>
                  </a:extLst>
                </a:gridCol>
                <a:gridCol w="2330229">
                  <a:extLst>
                    <a:ext uri="{9D8B030D-6E8A-4147-A177-3AD203B41FA5}">
                      <a16:colId xmlns:a16="http://schemas.microsoft.com/office/drawing/2014/main" xmlns="" val="20001"/>
                    </a:ext>
                  </a:extLst>
                </a:gridCol>
                <a:gridCol w="1720576">
                  <a:extLst>
                    <a:ext uri="{9D8B030D-6E8A-4147-A177-3AD203B41FA5}">
                      <a16:colId xmlns:a16="http://schemas.microsoft.com/office/drawing/2014/main" xmlns="" val="20002"/>
                    </a:ext>
                  </a:extLst>
                </a:gridCol>
                <a:gridCol w="853513">
                  <a:extLst>
                    <a:ext uri="{9D8B030D-6E8A-4147-A177-3AD203B41FA5}">
                      <a16:colId xmlns:a16="http://schemas.microsoft.com/office/drawing/2014/main" xmlns="" val="20003"/>
                    </a:ext>
                  </a:extLst>
                </a:gridCol>
              </a:tblGrid>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ご施設名</a:t>
                      </a:r>
                    </a:p>
                  </a:txBody>
                  <a:tcPr/>
                </a:tc>
                <a:tc gridSpan="3">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xmlns="" val="10000"/>
                  </a:ext>
                </a:extLst>
              </a:tr>
              <a:tr h="167438">
                <a:tc>
                  <a:txBody>
                    <a:bodyPr/>
                    <a:lstStyle/>
                    <a:p>
                      <a:pPr algn="ctr"/>
                      <a:r>
                        <a:rPr kumimoji="1" lang="en-US" altLang="ja-JP" sz="1000" dirty="0">
                          <a:latin typeface="ＭＳ Ｐゴシック" panose="020B0600070205080204" pitchFamily="50" charset="-128"/>
                          <a:ea typeface="ＭＳ Ｐゴシック" panose="020B0600070205080204" pitchFamily="50" charset="-128"/>
                        </a:rPr>
                        <a:t>TEL/FAX</a:t>
                      </a:r>
                      <a:endParaRPr kumimoji="1" lang="ja-JP" altLang="en-US" sz="1000" dirty="0">
                        <a:latin typeface="ＭＳ Ｐゴシック" panose="020B0600070205080204" pitchFamily="50" charset="-128"/>
                        <a:ea typeface="ＭＳ Ｐゴシック" panose="020B0600070205080204" pitchFamily="50" charset="-128"/>
                      </a:endParaRPr>
                    </a:p>
                  </a:txBody>
                  <a:tcPr/>
                </a:tc>
                <a:tc gridSpan="3">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xmlns="" val="10001"/>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フリガナ</a:t>
                      </a: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職種</a:t>
                      </a:r>
                    </a:p>
                  </a:txBody>
                  <a:tcPr>
                    <a:solidFill>
                      <a:schemeClr val="bg1">
                        <a:lumMod val="95000"/>
                      </a:schemeClr>
                    </a:solidFill>
                  </a:tcPr>
                </a:tc>
                <a:tc>
                  <a:txBody>
                    <a:bodyPr/>
                    <a:lstStyle/>
                    <a:p>
                      <a:pPr algn="ctr"/>
                      <a:r>
                        <a:rPr kumimoji="1" lang="en-US" altLang="ja-JP" sz="1000" dirty="0">
                          <a:latin typeface="ＭＳ Ｐゴシック" panose="020B0600070205080204" pitchFamily="50" charset="-128"/>
                          <a:ea typeface="ＭＳ Ｐゴシック" panose="020B0600070205080204" pitchFamily="50" charset="-128"/>
                        </a:rPr>
                        <a:t>CDE</a:t>
                      </a:r>
                      <a:r>
                        <a:rPr kumimoji="1" lang="ja-JP" altLang="en-US" sz="1000" dirty="0">
                          <a:latin typeface="ＭＳ Ｐゴシック" panose="020B0600070205080204" pitchFamily="50" charset="-128"/>
                          <a:ea typeface="ＭＳ Ｐゴシック" panose="020B0600070205080204" pitchFamily="50" charset="-128"/>
                        </a:rPr>
                        <a:t>資格</a:t>
                      </a:r>
                    </a:p>
                  </a:txBody>
                  <a:tcPr>
                    <a:solidFill>
                      <a:schemeClr val="bg1">
                        <a:lumMod val="95000"/>
                      </a:schemeClr>
                    </a:solidFill>
                  </a:tcPr>
                </a:tc>
                <a:extLst>
                  <a:ext uri="{0D108BD9-81ED-4DB2-BD59-A6C34878D82A}">
                    <a16:rowId xmlns:a16="http://schemas.microsoft.com/office/drawing/2014/main" xmlns="" val="10002"/>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御氏名</a:t>
                      </a: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医・薬・看・栄・臨・理・他</a:t>
                      </a:r>
                    </a:p>
                  </a:txBody>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有</a:t>
                      </a:r>
                      <a:r>
                        <a:rPr kumimoji="1" lang="ja-JP" altLang="en-US" sz="1000" baseline="0" dirty="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xmlns="" val="10003"/>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フリガナ</a:t>
                      </a: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職種</a:t>
                      </a:r>
                    </a:p>
                  </a:txBody>
                  <a:tcPr>
                    <a:solidFill>
                      <a:schemeClr val="bg1">
                        <a:lumMod val="95000"/>
                      </a:schemeClr>
                    </a:solidFill>
                  </a:tcPr>
                </a:tc>
                <a:tc>
                  <a:txBody>
                    <a:bodyPr/>
                    <a:lstStyle/>
                    <a:p>
                      <a:pPr algn="ctr"/>
                      <a:r>
                        <a:rPr kumimoji="1" lang="en-US" altLang="ja-JP" sz="1000" dirty="0">
                          <a:latin typeface="ＭＳ Ｐゴシック" panose="020B0600070205080204" pitchFamily="50" charset="-128"/>
                          <a:ea typeface="ＭＳ Ｐゴシック" panose="020B0600070205080204" pitchFamily="50" charset="-128"/>
                        </a:rPr>
                        <a:t>CDE</a:t>
                      </a:r>
                      <a:r>
                        <a:rPr kumimoji="1" lang="ja-JP" altLang="en-US" sz="1000" dirty="0">
                          <a:latin typeface="ＭＳ Ｐゴシック" panose="020B0600070205080204" pitchFamily="50" charset="-128"/>
                          <a:ea typeface="ＭＳ Ｐゴシック" panose="020B0600070205080204" pitchFamily="50" charset="-128"/>
                        </a:rPr>
                        <a:t>資格</a:t>
                      </a:r>
                    </a:p>
                  </a:txBody>
                  <a:tcPr>
                    <a:solidFill>
                      <a:schemeClr val="bg1">
                        <a:lumMod val="95000"/>
                      </a:schemeClr>
                    </a:solidFill>
                  </a:tcPr>
                </a:tc>
                <a:extLst>
                  <a:ext uri="{0D108BD9-81ED-4DB2-BD59-A6C34878D82A}">
                    <a16:rowId xmlns:a16="http://schemas.microsoft.com/office/drawing/2014/main" xmlns="" val="10004"/>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御氏名</a:t>
                      </a: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医・薬・看・栄・臨・理・他</a:t>
                      </a:r>
                    </a:p>
                  </a:txBody>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有</a:t>
                      </a:r>
                      <a:r>
                        <a:rPr kumimoji="1" lang="ja-JP" altLang="en-US" sz="1000" baseline="0" dirty="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xmlns="" val="10005"/>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フリガナ</a:t>
                      </a: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B w="12700" cap="flat" cmpd="sng" algn="ctr">
                      <a:solidFill>
                        <a:schemeClr val="tx1"/>
                      </a:solidFill>
                      <a:prstDash val="sysDash"/>
                      <a:round/>
                      <a:headEnd type="none" w="med" len="med"/>
                      <a:tailEnd type="none" w="med" len="med"/>
                    </a:lnB>
                    <a:solidFill>
                      <a:schemeClr val="bg1">
                        <a:lumMod val="95000"/>
                      </a:schemeClr>
                    </a:solidFill>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職種</a:t>
                      </a:r>
                    </a:p>
                  </a:txBody>
                  <a:tcPr>
                    <a:solidFill>
                      <a:schemeClr val="bg1">
                        <a:lumMod val="95000"/>
                      </a:schemeClr>
                    </a:solidFill>
                  </a:tcPr>
                </a:tc>
                <a:tc>
                  <a:txBody>
                    <a:bodyPr/>
                    <a:lstStyle/>
                    <a:p>
                      <a:pPr algn="ctr"/>
                      <a:r>
                        <a:rPr kumimoji="1" lang="en-US" altLang="ja-JP" sz="1000" dirty="0">
                          <a:latin typeface="ＭＳ Ｐゴシック" panose="020B0600070205080204" pitchFamily="50" charset="-128"/>
                          <a:ea typeface="ＭＳ Ｐゴシック" panose="020B0600070205080204" pitchFamily="50" charset="-128"/>
                        </a:rPr>
                        <a:t>CDE</a:t>
                      </a:r>
                      <a:r>
                        <a:rPr kumimoji="1" lang="ja-JP" altLang="en-US" sz="1000" dirty="0">
                          <a:latin typeface="ＭＳ Ｐゴシック" panose="020B0600070205080204" pitchFamily="50" charset="-128"/>
                          <a:ea typeface="ＭＳ Ｐゴシック" panose="020B0600070205080204" pitchFamily="50" charset="-128"/>
                        </a:rPr>
                        <a:t>資格</a:t>
                      </a:r>
                    </a:p>
                  </a:txBody>
                  <a:tcPr>
                    <a:solidFill>
                      <a:schemeClr val="bg1">
                        <a:lumMod val="95000"/>
                      </a:schemeClr>
                    </a:solidFill>
                  </a:tcPr>
                </a:tc>
                <a:extLst>
                  <a:ext uri="{0D108BD9-81ED-4DB2-BD59-A6C34878D82A}">
                    <a16:rowId xmlns:a16="http://schemas.microsoft.com/office/drawing/2014/main" xmlns="" val="10006"/>
                  </a:ext>
                </a:extLst>
              </a:tr>
              <a:tr h="167438">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御氏名</a:t>
                      </a:r>
                    </a:p>
                  </a:txBody>
                  <a:tcPr>
                    <a:lnT w="12700" cap="flat" cmpd="sng" algn="ctr">
                      <a:solidFill>
                        <a:schemeClr val="tx1"/>
                      </a:solidFill>
                      <a:prstDash val="sysDash"/>
                      <a:round/>
                      <a:headEnd type="none" w="med" len="med"/>
                      <a:tailEnd type="none" w="med" len="med"/>
                    </a:lnT>
                  </a:tcPr>
                </a:tc>
                <a:tc>
                  <a:txBody>
                    <a:bodyPr/>
                    <a:lstStyle/>
                    <a:p>
                      <a:pPr algn="ctr"/>
                      <a:endParaRPr kumimoji="1" lang="ja-JP" altLang="en-US" sz="1000" dirty="0">
                        <a:latin typeface="ＭＳ Ｐゴシック" panose="020B0600070205080204" pitchFamily="50" charset="-128"/>
                        <a:ea typeface="ＭＳ Ｐゴシック" panose="020B0600070205080204" pitchFamily="50" charset="-128"/>
                      </a:endParaRPr>
                    </a:p>
                  </a:txBody>
                  <a:tcPr>
                    <a:lnT w="12700" cap="flat" cmpd="sng" algn="ctr">
                      <a:solidFill>
                        <a:schemeClr val="tx1"/>
                      </a:solidFill>
                      <a:prstDash val="sysDash"/>
                      <a:round/>
                      <a:headEnd type="none" w="med" len="med"/>
                      <a:tailEnd type="none" w="med" len="med"/>
                    </a:lnT>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医・薬・看・栄・臨・理・他</a:t>
                      </a:r>
                    </a:p>
                  </a:txBody>
                  <a:tcPr/>
                </a:tc>
                <a:tc>
                  <a:txBody>
                    <a:bodyPr/>
                    <a:lstStyle/>
                    <a:p>
                      <a:pPr algn="ctr"/>
                      <a:r>
                        <a:rPr kumimoji="1" lang="ja-JP" altLang="en-US" sz="1000" dirty="0">
                          <a:latin typeface="ＭＳ Ｐゴシック" panose="020B0600070205080204" pitchFamily="50" charset="-128"/>
                          <a:ea typeface="ＭＳ Ｐゴシック" panose="020B0600070205080204" pitchFamily="50" charset="-128"/>
                        </a:rPr>
                        <a:t>有</a:t>
                      </a:r>
                      <a:r>
                        <a:rPr kumimoji="1" lang="ja-JP" altLang="en-US" sz="1000" baseline="0" dirty="0">
                          <a:latin typeface="ＭＳ Ｐゴシック" panose="020B0600070205080204" pitchFamily="50" charset="-128"/>
                          <a:ea typeface="ＭＳ Ｐゴシック" panose="020B0600070205080204" pitchFamily="50" charset="-128"/>
                        </a:rPr>
                        <a:t> ・無</a:t>
                      </a:r>
                      <a:endParaRPr kumimoji="1" lang="ja-JP" altLang="en-US" sz="1000" dirty="0">
                        <a:latin typeface="ＭＳ Ｐゴシック" panose="020B0600070205080204" pitchFamily="50" charset="-128"/>
                        <a:ea typeface="ＭＳ Ｐゴシック" panose="020B0600070205080204" pitchFamily="50" charset="-128"/>
                      </a:endParaRPr>
                    </a:p>
                  </a:txBody>
                  <a:tcPr/>
                </a:tc>
                <a:extLst>
                  <a:ext uri="{0D108BD9-81ED-4DB2-BD59-A6C34878D82A}">
                    <a16:rowId xmlns:a16="http://schemas.microsoft.com/office/drawing/2014/main" xmlns="" val="10007"/>
                  </a:ext>
                </a:extLst>
              </a:tr>
            </a:tbl>
          </a:graphicData>
        </a:graphic>
      </p:graphicFrame>
      <p:sp>
        <p:nvSpPr>
          <p:cNvPr id="5" name="テキスト ボックス 4"/>
          <p:cNvSpPr txBox="1"/>
          <p:nvPr/>
        </p:nvSpPr>
        <p:spPr>
          <a:xfrm>
            <a:off x="509241" y="378812"/>
            <a:ext cx="5879765" cy="417358"/>
          </a:xfrm>
          <a:prstGeom prst="rect">
            <a:avLst/>
          </a:prstGeom>
          <a:ln/>
        </p:spPr>
        <p:style>
          <a:lnRef idx="2">
            <a:schemeClr val="accent3"/>
          </a:lnRef>
          <a:fillRef idx="1">
            <a:schemeClr val="lt1"/>
          </a:fillRef>
          <a:effectRef idx="0">
            <a:schemeClr val="accent3"/>
          </a:effectRef>
          <a:fontRef idx="minor">
            <a:schemeClr val="dk1"/>
          </a:fontRef>
        </p:style>
        <p:txBody>
          <a:bodyPr wrap="square" rtlCol="0" anchor="ctr">
            <a:spAutoFit/>
          </a:bodyPr>
          <a:lstStyle/>
          <a:p>
            <a:r>
              <a:rPr kumimoji="1" lang="en-US" altLang="ja-JP" b="1" dirty="0">
                <a:latin typeface="ＭＳ Ｐゴシック" panose="020B0600070205080204" pitchFamily="50" charset="-128"/>
                <a:ea typeface="ＭＳ Ｐゴシック" panose="020B0600070205080204" pitchFamily="50" charset="-128"/>
              </a:rPr>
              <a:t>FAX</a:t>
            </a:r>
            <a:r>
              <a:rPr kumimoji="1" lang="ja-JP" altLang="en-US" b="1" dirty="0">
                <a:latin typeface="ＭＳ Ｐゴシック" panose="020B0600070205080204" pitchFamily="50" charset="-128"/>
                <a:ea typeface="ＭＳ Ｐゴシック" panose="020B0600070205080204" pitchFamily="50" charset="-128"/>
              </a:rPr>
              <a:t>送付先：</a:t>
            </a:r>
            <a:r>
              <a:rPr kumimoji="1" lang="en-US" altLang="ja-JP" b="1" dirty="0">
                <a:latin typeface="ＭＳ Ｐゴシック" panose="020B0600070205080204" pitchFamily="50" charset="-128"/>
                <a:ea typeface="ＭＳ Ｐゴシック" panose="020B0600070205080204" pitchFamily="50" charset="-128"/>
              </a:rPr>
              <a:t>053-435-2354</a:t>
            </a:r>
            <a:endParaRPr kumimoji="1" lang="ja-JP" altLang="en-US" b="1" dirty="0">
              <a:latin typeface="ＭＳ Ｐゴシック" panose="020B0600070205080204" pitchFamily="50" charset="-128"/>
              <a:ea typeface="ＭＳ Ｐゴシック" panose="020B0600070205080204" pitchFamily="50" charset="-128"/>
            </a:endParaRPr>
          </a:p>
        </p:txBody>
      </p:sp>
      <p:sp>
        <p:nvSpPr>
          <p:cNvPr id="7" name="テキスト ボックス 6"/>
          <p:cNvSpPr txBox="1"/>
          <p:nvPr/>
        </p:nvSpPr>
        <p:spPr>
          <a:xfrm>
            <a:off x="1030872" y="752582"/>
            <a:ext cx="4944478" cy="417358"/>
          </a:xfrm>
          <a:prstGeom prst="rect">
            <a:avLst/>
          </a:prstGeom>
          <a:noFill/>
        </p:spPr>
        <p:txBody>
          <a:bodyPr wrap="square" rtlCol="0">
            <a:spAutoFit/>
          </a:bodyPr>
          <a:lstStyle/>
          <a:p>
            <a:pPr algn="ctr"/>
            <a:r>
              <a:rPr kumimoji="1" lang="ja-JP" altLang="en-US" b="1" u="dbl" dirty="0">
                <a:latin typeface="ＭＳ Ｐゴシック" panose="020B0600070205080204" pitchFamily="50" charset="-128"/>
                <a:ea typeface="ＭＳ Ｐゴシック" panose="020B0600070205080204" pitchFamily="50" charset="-128"/>
              </a:rPr>
              <a:t>第</a:t>
            </a:r>
            <a:r>
              <a:rPr kumimoji="1" lang="en-US" altLang="ja-JP" b="1" u="dbl" dirty="0">
                <a:latin typeface="ＭＳ Ｐゴシック" panose="020B0600070205080204" pitchFamily="50" charset="-128"/>
                <a:ea typeface="ＭＳ Ｐゴシック" panose="020B0600070205080204" pitchFamily="50" charset="-128"/>
              </a:rPr>
              <a:t>1</a:t>
            </a:r>
            <a:r>
              <a:rPr kumimoji="1" lang="ja-JP" altLang="en-US" b="1" u="dbl" dirty="0">
                <a:latin typeface="ＭＳ Ｐゴシック" panose="020B0600070205080204" pitchFamily="50" charset="-128"/>
                <a:ea typeface="ＭＳ Ｐゴシック" panose="020B0600070205080204" pitchFamily="50" charset="-128"/>
              </a:rPr>
              <a:t>２回 はまま</a:t>
            </a:r>
            <a:r>
              <a:rPr kumimoji="1" lang="ja-JP" altLang="en-US" b="1" u="dbl" dirty="0" err="1">
                <a:latin typeface="ＭＳ Ｐゴシック" panose="020B0600070205080204" pitchFamily="50" charset="-128"/>
                <a:ea typeface="ＭＳ Ｐゴシック" panose="020B0600070205080204" pitchFamily="50" charset="-128"/>
              </a:rPr>
              <a:t>つ</a:t>
            </a:r>
            <a:r>
              <a:rPr kumimoji="1" lang="en-US" altLang="ja-JP" b="1" u="dbl" dirty="0">
                <a:latin typeface="ＭＳ Ｐゴシック" panose="020B0600070205080204" pitchFamily="50" charset="-128"/>
                <a:ea typeface="ＭＳ Ｐゴシック" panose="020B0600070205080204" pitchFamily="50" charset="-128"/>
              </a:rPr>
              <a:t>CDE</a:t>
            </a:r>
            <a:r>
              <a:rPr kumimoji="1" lang="ja-JP" altLang="en-US" b="1" u="dbl" dirty="0">
                <a:latin typeface="ＭＳ Ｐゴシック" panose="020B0600070205080204" pitchFamily="50" charset="-128"/>
                <a:ea typeface="ＭＳ Ｐゴシック" panose="020B0600070205080204" pitchFamily="50" charset="-128"/>
              </a:rPr>
              <a:t>研究会 参加申込書</a:t>
            </a:r>
          </a:p>
        </p:txBody>
      </p:sp>
      <p:sp>
        <p:nvSpPr>
          <p:cNvPr id="8" name="テキスト ボックス 7"/>
          <p:cNvSpPr txBox="1"/>
          <p:nvPr/>
        </p:nvSpPr>
        <p:spPr>
          <a:xfrm>
            <a:off x="973113" y="1074286"/>
            <a:ext cx="4914524" cy="369332"/>
          </a:xfrm>
          <a:prstGeom prst="rect">
            <a:avLst/>
          </a:prstGeom>
          <a:noFill/>
        </p:spPr>
        <p:txBody>
          <a:bodyPr wrap="square" rtlCol="0">
            <a:spAutoFit/>
          </a:bodyPr>
          <a:lstStyle/>
          <a:p>
            <a:r>
              <a:rPr kumimoji="1" lang="ja-JP" altLang="en-US" sz="900" dirty="0">
                <a:latin typeface="ＭＳ Ｐゴシック" panose="020B0600070205080204" pitchFamily="50" charset="-128"/>
                <a:ea typeface="ＭＳ Ｐゴシック" panose="020B0600070205080204" pitchFamily="50" charset="-128"/>
              </a:rPr>
              <a:t>上記</a:t>
            </a:r>
            <a:r>
              <a:rPr kumimoji="1" lang="en-US" altLang="ja-JP" sz="900" dirty="0">
                <a:latin typeface="ＭＳ Ｐゴシック" panose="020B0600070205080204" pitchFamily="50" charset="-128"/>
                <a:ea typeface="ＭＳ Ｐゴシック" panose="020B0600070205080204" pitchFamily="50" charset="-128"/>
              </a:rPr>
              <a:t>FAX</a:t>
            </a:r>
            <a:r>
              <a:rPr kumimoji="1" lang="ja-JP" altLang="en-US" sz="900" dirty="0">
                <a:latin typeface="ＭＳ Ｐゴシック" panose="020B0600070205080204" pitchFamily="50" charset="-128"/>
                <a:ea typeface="ＭＳ Ｐゴシック" panose="020B0600070205080204" pitchFamily="50" charset="-128"/>
              </a:rPr>
              <a:t>番号までお申込み下さいますよう、宜しくお願い申し上げます。</a:t>
            </a:r>
            <a:endParaRPr kumimoji="1" lang="en-US" altLang="ja-JP" sz="900" dirty="0">
              <a:latin typeface="ＭＳ Ｐゴシック" panose="020B0600070205080204" pitchFamily="50" charset="-128"/>
              <a:ea typeface="ＭＳ Ｐゴシック" panose="020B0600070205080204" pitchFamily="50" charset="-128"/>
            </a:endParaRPr>
          </a:p>
          <a:p>
            <a:r>
              <a:rPr kumimoji="1" lang="ja-JP" altLang="en-US" sz="900" dirty="0">
                <a:latin typeface="ＭＳ Ｐゴシック" panose="020B0600070205080204" pitchFamily="50" charset="-128"/>
                <a:ea typeface="ＭＳ Ｐゴシック" panose="020B0600070205080204" pitchFamily="50" charset="-128"/>
              </a:rPr>
              <a:t>また、お問合せ等ございましたら下記お問合せ欄にご記入もしくは、お問合せ先までご連絡ください。</a:t>
            </a:r>
          </a:p>
        </p:txBody>
      </p:sp>
      <p:sp>
        <p:nvSpPr>
          <p:cNvPr id="10" name="Text Box 35"/>
          <p:cNvSpPr txBox="1">
            <a:spLocks noChangeArrowheads="1"/>
          </p:cNvSpPr>
          <p:nvPr/>
        </p:nvSpPr>
        <p:spPr bwMode="auto">
          <a:xfrm>
            <a:off x="2151311" y="1453045"/>
            <a:ext cx="2289088"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pPr eaLnBrk="1" hangingPunct="1"/>
            <a:r>
              <a:rPr lang="ja-JP" altLang="en-US" sz="1200" dirty="0">
                <a:latin typeface="ＭＳ Ｐゴシック" panose="020B0600070205080204" pitchFamily="50" charset="-128"/>
                <a:ea typeface="ＭＳ Ｐゴシック" panose="020B0600070205080204" pitchFamily="50" charset="-128"/>
              </a:rPr>
              <a:t>令和</a:t>
            </a:r>
            <a:r>
              <a:rPr lang="en-US" altLang="ja-JP" sz="1200" dirty="0">
                <a:latin typeface="ＭＳ Ｐゴシック" panose="020B0600070205080204" pitchFamily="50" charset="-128"/>
                <a:ea typeface="ＭＳ Ｐゴシック" panose="020B0600070205080204" pitchFamily="50" charset="-128"/>
              </a:rPr>
              <a:t>2</a:t>
            </a:r>
            <a:r>
              <a:rPr lang="ja-JP" altLang="en-US" sz="1200" dirty="0">
                <a:latin typeface="ＭＳ Ｐゴシック" panose="020B0600070205080204" pitchFamily="50" charset="-128"/>
                <a:ea typeface="ＭＳ Ｐゴシック" panose="020B0600070205080204" pitchFamily="50" charset="-128"/>
              </a:rPr>
              <a:t>年</a:t>
            </a:r>
            <a:r>
              <a:rPr lang="en-US" altLang="ja-JP" sz="1200" dirty="0">
                <a:latin typeface="ＭＳ Ｐゴシック" panose="020B0600070205080204" pitchFamily="50" charset="-128"/>
                <a:ea typeface="ＭＳ Ｐゴシック" panose="020B0600070205080204" pitchFamily="50" charset="-128"/>
              </a:rPr>
              <a:t>2</a:t>
            </a:r>
            <a:r>
              <a:rPr lang="ja-JP" altLang="en-US" sz="1200" dirty="0">
                <a:latin typeface="ＭＳ Ｐゴシック" panose="020B0600070205080204" pitchFamily="50" charset="-128"/>
                <a:ea typeface="ＭＳ Ｐゴシック" panose="020B0600070205080204" pitchFamily="50" charset="-128"/>
              </a:rPr>
              <a:t>月</a:t>
            </a:r>
            <a:r>
              <a:rPr lang="en-US" altLang="ja-JP" sz="1200" dirty="0">
                <a:latin typeface="ＭＳ Ｐゴシック" panose="020B0600070205080204" pitchFamily="50" charset="-128"/>
                <a:ea typeface="ＭＳ Ｐゴシック" panose="020B0600070205080204" pitchFamily="50" charset="-128"/>
              </a:rPr>
              <a:t>8</a:t>
            </a:r>
            <a:r>
              <a:rPr lang="ja-JP" altLang="en-US" sz="1200" dirty="0">
                <a:latin typeface="ＭＳ Ｐゴシック" panose="020B0600070205080204" pitchFamily="50" charset="-128"/>
                <a:ea typeface="ＭＳ Ｐゴシック" panose="020B0600070205080204" pitchFamily="50" charset="-128"/>
              </a:rPr>
              <a:t>日（土）　</a:t>
            </a:r>
            <a:r>
              <a:rPr lang="en-US" altLang="ja-JP" sz="1200" dirty="0">
                <a:latin typeface="ＭＳ Ｐゴシック" panose="020B0600070205080204" pitchFamily="50" charset="-128"/>
                <a:ea typeface="ＭＳ Ｐゴシック" panose="020B0600070205080204" pitchFamily="50" charset="-128"/>
              </a:rPr>
              <a:t>14:00</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17</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30</a:t>
            </a:r>
          </a:p>
        </p:txBody>
      </p:sp>
      <p:sp>
        <p:nvSpPr>
          <p:cNvPr id="11" name="角丸四角形 5"/>
          <p:cNvSpPr>
            <a:spLocks noChangeArrowheads="1"/>
          </p:cNvSpPr>
          <p:nvPr/>
        </p:nvSpPr>
        <p:spPr bwMode="auto">
          <a:xfrm>
            <a:off x="1191737" y="1459085"/>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日　時</a:t>
            </a:r>
            <a:endParaRPr lang="ja-JP" altLang="en-US" sz="1600" b="1" dirty="0">
              <a:latin typeface="ＭＳ Ｐゴシック" panose="020B0600070205080204" pitchFamily="50" charset="-128"/>
              <a:ea typeface="ＭＳ Ｐゴシック" panose="020B0600070205080204" pitchFamily="50" charset="-128"/>
            </a:endParaRPr>
          </a:p>
        </p:txBody>
      </p:sp>
      <p:sp>
        <p:nvSpPr>
          <p:cNvPr id="12" name="テキスト ボックス 2"/>
          <p:cNvSpPr txBox="1">
            <a:spLocks noChangeArrowheads="1"/>
          </p:cNvSpPr>
          <p:nvPr/>
        </p:nvSpPr>
        <p:spPr bwMode="auto">
          <a:xfrm>
            <a:off x="2055061" y="1692548"/>
            <a:ext cx="379636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グランドホテル浜松　</a:t>
            </a:r>
            <a:r>
              <a:rPr lang="en-US" altLang="ja-JP" sz="1200" dirty="0">
                <a:latin typeface="ＭＳ Ｐゴシック" panose="020B0600070205080204" pitchFamily="50" charset="-128"/>
                <a:ea typeface="ＭＳ Ｐゴシック" panose="020B0600070205080204" pitchFamily="50" charset="-128"/>
              </a:rPr>
              <a:t>2</a:t>
            </a:r>
            <a:r>
              <a:rPr lang="ja-JP" altLang="en-US" sz="1200" dirty="0">
                <a:latin typeface="ＭＳ Ｐゴシック" panose="020B0600070205080204" pitchFamily="50" charset="-128"/>
                <a:ea typeface="ＭＳ Ｐゴシック" panose="020B0600070205080204" pitchFamily="50" charset="-128"/>
              </a:rPr>
              <a:t>階　「孔雀の間」</a:t>
            </a:r>
          </a:p>
          <a:p>
            <a:r>
              <a:rPr lang="ja-JP" altLang="en-US" sz="1200" dirty="0">
                <a:latin typeface="ＭＳ Ｐゴシック" panose="020B0600070205080204" pitchFamily="50" charset="-128"/>
                <a:ea typeface="ＭＳ Ｐゴシック" panose="020B0600070205080204" pitchFamily="50" charset="-128"/>
              </a:rPr>
              <a:t>浜松市中区東伊場</a:t>
            </a:r>
            <a:r>
              <a:rPr lang="en-US" altLang="ja-JP" sz="1200" dirty="0">
                <a:latin typeface="ＭＳ Ｐゴシック" panose="020B0600070205080204" pitchFamily="50" charset="-128"/>
                <a:ea typeface="ＭＳ Ｐゴシック" panose="020B0600070205080204" pitchFamily="50" charset="-128"/>
              </a:rPr>
              <a:t>1-3-1</a:t>
            </a:r>
            <a:r>
              <a:rPr lang="ja-JP" altLang="en-US" sz="1200" dirty="0">
                <a:latin typeface="ＭＳ Ｐゴシック" panose="020B0600070205080204" pitchFamily="50" charset="-128"/>
                <a:ea typeface="ＭＳ Ｐゴシック" panose="020B0600070205080204" pitchFamily="50" charset="-128"/>
              </a:rPr>
              <a:t>　</a:t>
            </a:r>
            <a:r>
              <a:rPr lang="en-US" altLang="ja-JP" sz="1200" dirty="0">
                <a:latin typeface="ＭＳ Ｐゴシック" panose="020B0600070205080204" pitchFamily="50" charset="-128"/>
                <a:ea typeface="ＭＳ Ｐゴシック" panose="020B0600070205080204" pitchFamily="50" charset="-128"/>
              </a:rPr>
              <a:t>TEL</a:t>
            </a:r>
            <a:r>
              <a:rPr lang="ja-JP" altLang="en-US" sz="1200" dirty="0">
                <a:latin typeface="ＭＳ Ｐゴシック" panose="020B0600070205080204" pitchFamily="50" charset="-128"/>
                <a:ea typeface="ＭＳ Ｐゴシック" panose="020B0600070205080204" pitchFamily="50" charset="-128"/>
              </a:rPr>
              <a:t>：</a:t>
            </a:r>
            <a:r>
              <a:rPr lang="en-US" altLang="ja-JP" sz="1200" dirty="0">
                <a:latin typeface="ＭＳ Ｐゴシック" panose="020B0600070205080204" pitchFamily="50" charset="-128"/>
                <a:ea typeface="ＭＳ Ｐゴシック" panose="020B0600070205080204" pitchFamily="50" charset="-128"/>
              </a:rPr>
              <a:t>053-452-2112</a:t>
            </a:r>
            <a:endParaRPr kumimoji="1" lang="en-US" altLang="ja-JP" sz="1200" dirty="0"/>
          </a:p>
        </p:txBody>
      </p:sp>
      <p:sp>
        <p:nvSpPr>
          <p:cNvPr id="14" name="角丸四角形 5"/>
          <p:cNvSpPr>
            <a:spLocks noChangeArrowheads="1"/>
          </p:cNvSpPr>
          <p:nvPr/>
        </p:nvSpPr>
        <p:spPr bwMode="auto">
          <a:xfrm>
            <a:off x="1191737" y="1792088"/>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場　所</a:t>
            </a:r>
          </a:p>
        </p:txBody>
      </p:sp>
      <p:graphicFrame>
        <p:nvGraphicFramePr>
          <p:cNvPr id="9" name="表 8"/>
          <p:cNvGraphicFramePr>
            <a:graphicFrameLocks noGrp="1"/>
          </p:cNvGraphicFramePr>
          <p:nvPr>
            <p:extLst>
              <p:ext uri="{D42A27DB-BD31-4B8C-83A1-F6EECF244321}">
                <p14:modId xmlns:p14="http://schemas.microsoft.com/office/powerpoint/2010/main" val="669926883"/>
              </p:ext>
            </p:extLst>
          </p:nvPr>
        </p:nvGraphicFramePr>
        <p:xfrm>
          <a:off x="583939" y="4685696"/>
          <a:ext cx="5729468" cy="368905"/>
        </p:xfrm>
        <a:graphic>
          <a:graphicData uri="http://schemas.openxmlformats.org/drawingml/2006/table">
            <a:tbl>
              <a:tblPr firstRow="1" bandRow="1">
                <a:tableStyleId>{5940675A-B579-460E-94D1-54222C63F5DA}</a:tableStyleId>
              </a:tblPr>
              <a:tblGrid>
                <a:gridCol w="5729468">
                  <a:extLst>
                    <a:ext uri="{9D8B030D-6E8A-4147-A177-3AD203B41FA5}">
                      <a16:colId xmlns:a16="http://schemas.microsoft.com/office/drawing/2014/main" xmlns="" val="20000"/>
                    </a:ext>
                  </a:extLst>
                </a:gridCol>
              </a:tblGrid>
              <a:tr h="368905">
                <a:tc>
                  <a:txBody>
                    <a:bodyPr/>
                    <a:lstStyle/>
                    <a:p>
                      <a:endParaRPr kumimoji="1" lang="ja-JP" altLang="en-US" dirty="0"/>
                    </a:p>
                  </a:txBody>
                  <a:tcPr/>
                </a:tc>
                <a:extLst>
                  <a:ext uri="{0D108BD9-81ED-4DB2-BD59-A6C34878D82A}">
                    <a16:rowId xmlns:a16="http://schemas.microsoft.com/office/drawing/2014/main" xmlns="" val="10000"/>
                  </a:ext>
                </a:extLst>
              </a:tr>
            </a:tbl>
          </a:graphicData>
        </a:graphic>
      </p:graphicFrame>
      <p:sp>
        <p:nvSpPr>
          <p:cNvPr id="16" name="テキスト ボックス 15"/>
          <p:cNvSpPr txBox="1"/>
          <p:nvPr/>
        </p:nvSpPr>
        <p:spPr>
          <a:xfrm>
            <a:off x="882580" y="4429468"/>
            <a:ext cx="5076672" cy="253916"/>
          </a:xfrm>
          <a:prstGeom prst="rect">
            <a:avLst/>
          </a:prstGeom>
          <a:noFill/>
        </p:spPr>
        <p:txBody>
          <a:bodyPr wrap="square" rtlCol="0">
            <a:spAutoFit/>
          </a:bodyPr>
          <a:lstStyle/>
          <a:p>
            <a:pPr algn="ctr"/>
            <a:r>
              <a:rPr kumimoji="1" lang="en-US" altLang="ja-JP" sz="1050" b="1" dirty="0">
                <a:latin typeface="ＭＳ Ｐゴシック" panose="020B0600070205080204" pitchFamily="50" charset="-128"/>
                <a:ea typeface="ＭＳ Ｐゴシック" panose="020B0600070205080204" pitchFamily="50" charset="-128"/>
              </a:rPr>
              <a:t>&lt; </a:t>
            </a:r>
            <a:r>
              <a:rPr kumimoji="1" lang="ja-JP" altLang="en-US" sz="1050" b="1" dirty="0">
                <a:latin typeface="ＭＳ Ｐゴシック" panose="020B0600070205080204" pitchFamily="50" charset="-128"/>
                <a:ea typeface="ＭＳ Ｐゴシック" panose="020B0600070205080204" pitchFamily="50" charset="-128"/>
              </a:rPr>
              <a:t>ご質問等</a:t>
            </a:r>
            <a:r>
              <a:rPr kumimoji="1" lang="ja-JP" altLang="en-US" sz="1000" b="1" dirty="0">
                <a:latin typeface="ＭＳ Ｐゴシック" panose="020B0600070205080204" pitchFamily="50" charset="-128"/>
                <a:ea typeface="ＭＳ Ｐゴシック" panose="020B0600070205080204" pitchFamily="50" charset="-128"/>
              </a:rPr>
              <a:t>ございましたら</a:t>
            </a:r>
            <a:r>
              <a:rPr kumimoji="1" lang="ja-JP" altLang="en-US" sz="1050" b="1" dirty="0">
                <a:latin typeface="ＭＳ Ｐゴシック" panose="020B0600070205080204" pitchFamily="50" charset="-128"/>
                <a:ea typeface="ＭＳ Ｐゴシック" panose="020B0600070205080204" pitchFamily="50" charset="-128"/>
              </a:rPr>
              <a:t>、ご記入ください </a:t>
            </a:r>
            <a:r>
              <a:rPr kumimoji="1" lang="en-US" altLang="ja-JP" sz="1050" b="1" dirty="0">
                <a:latin typeface="ＭＳ Ｐゴシック" panose="020B0600070205080204" pitchFamily="50" charset="-128"/>
                <a:ea typeface="ＭＳ Ｐゴシック" panose="020B0600070205080204" pitchFamily="50" charset="-128"/>
              </a:rPr>
              <a:t>&gt;</a:t>
            </a:r>
          </a:p>
        </p:txBody>
      </p:sp>
      <p:sp>
        <p:nvSpPr>
          <p:cNvPr id="15" name="テキスト ボックス 14"/>
          <p:cNvSpPr txBox="1"/>
          <p:nvPr/>
        </p:nvSpPr>
        <p:spPr>
          <a:xfrm>
            <a:off x="3217877" y="5039054"/>
            <a:ext cx="2749327" cy="553998"/>
          </a:xfrm>
          <a:prstGeom prst="rect">
            <a:avLst/>
          </a:prstGeom>
          <a:noFill/>
        </p:spPr>
        <p:txBody>
          <a:bodyPr wrap="square" rtlCol="0">
            <a:spAutoFit/>
          </a:bodyPr>
          <a:lstStyle/>
          <a:p>
            <a:pPr algn="r"/>
            <a:r>
              <a:rPr kumimoji="1" lang="ja-JP" altLang="en-US" sz="1000" dirty="0">
                <a:latin typeface="ＭＳ Ｐゴシック" panose="020B0600070205080204" pitchFamily="50" charset="-128"/>
                <a:ea typeface="ＭＳ Ｐゴシック" panose="020B0600070205080204" pitchFamily="50" charset="-128"/>
              </a:rPr>
              <a:t>お問合せ先：浜松医科大学　第二内科</a:t>
            </a:r>
            <a:endParaRPr kumimoji="1" lang="en-US" altLang="ja-JP" sz="1000" dirty="0">
              <a:latin typeface="ＭＳ Ｐゴシック" panose="020B0600070205080204" pitchFamily="50" charset="-128"/>
              <a:ea typeface="ＭＳ Ｐゴシック" panose="020B0600070205080204" pitchFamily="50" charset="-128"/>
            </a:endParaRPr>
          </a:p>
          <a:p>
            <a:pPr algn="r"/>
            <a:r>
              <a:rPr kumimoji="1" lang="en-US" altLang="ja-JP" sz="1000" dirty="0">
                <a:latin typeface="ＭＳ Ｐゴシック" panose="020B0600070205080204" pitchFamily="50" charset="-128"/>
                <a:ea typeface="ＭＳ Ｐゴシック" panose="020B0600070205080204" pitchFamily="50" charset="-128"/>
              </a:rPr>
              <a:t>TEL</a:t>
            </a:r>
            <a:r>
              <a:rPr kumimoji="1" lang="ja-JP" altLang="en-US" sz="1000" dirty="0">
                <a:latin typeface="ＭＳ Ｐゴシック" panose="020B0600070205080204" pitchFamily="50" charset="-128"/>
                <a:ea typeface="ＭＳ Ｐゴシック" panose="020B0600070205080204" pitchFamily="50" charset="-128"/>
              </a:rPr>
              <a:t>：</a:t>
            </a:r>
            <a:r>
              <a:rPr kumimoji="1" lang="en-US" altLang="ja-JP" sz="1000" dirty="0">
                <a:latin typeface="ＭＳ Ｐゴシック" panose="020B0600070205080204" pitchFamily="50" charset="-128"/>
                <a:ea typeface="ＭＳ Ｐゴシック" panose="020B0600070205080204" pitchFamily="50" charset="-128"/>
              </a:rPr>
              <a:t>053-435-2262</a:t>
            </a:r>
            <a:r>
              <a:rPr kumimoji="1" lang="ja-JP" altLang="en-US" sz="1000" dirty="0">
                <a:latin typeface="ＭＳ Ｐゴシック" panose="020B0600070205080204" pitchFamily="50" charset="-128"/>
                <a:ea typeface="ＭＳ Ｐゴシック" panose="020B0600070205080204" pitchFamily="50" charset="-128"/>
              </a:rPr>
              <a:t>　</a:t>
            </a:r>
            <a:endParaRPr kumimoji="1" lang="en-US" altLang="ja-JP" sz="1000" dirty="0">
              <a:latin typeface="ＭＳ Ｐゴシック" panose="020B0600070205080204" pitchFamily="50" charset="-128"/>
              <a:ea typeface="ＭＳ Ｐゴシック" panose="020B0600070205080204" pitchFamily="50" charset="-128"/>
            </a:endParaRPr>
          </a:p>
          <a:p>
            <a:pPr algn="r"/>
            <a:endParaRPr kumimoji="1" lang="ja-JP" altLang="en-US" sz="1000" dirty="0">
              <a:latin typeface="ＭＳ Ｐゴシック" panose="020B0600070205080204" pitchFamily="50" charset="-128"/>
              <a:ea typeface="ＭＳ Ｐゴシック" panose="020B0600070205080204" pitchFamily="50" charset="-128"/>
            </a:endParaRPr>
          </a:p>
        </p:txBody>
      </p:sp>
      <p:grpSp>
        <p:nvGrpSpPr>
          <p:cNvPr id="25" name="グループ化 24"/>
          <p:cNvGrpSpPr/>
          <p:nvPr/>
        </p:nvGrpSpPr>
        <p:grpSpPr>
          <a:xfrm>
            <a:off x="968455" y="5677024"/>
            <a:ext cx="4884154" cy="276999"/>
            <a:chOff x="111205" y="5537854"/>
            <a:chExt cx="4884154" cy="276999"/>
          </a:xfrm>
        </p:grpSpPr>
        <p:sp>
          <p:nvSpPr>
            <p:cNvPr id="18" name="テキスト ボックス 17"/>
            <p:cNvSpPr txBox="1"/>
            <p:nvPr/>
          </p:nvSpPr>
          <p:spPr>
            <a:xfrm>
              <a:off x="174682" y="5537854"/>
              <a:ext cx="4787494" cy="276999"/>
            </a:xfrm>
            <a:prstGeom prst="rect">
              <a:avLst/>
            </a:prstGeom>
            <a:noFill/>
          </p:spPr>
          <p:txBody>
            <a:bodyPr wrap="square" rtlCol="0">
              <a:spAutoFit/>
            </a:bodyPr>
            <a:lstStyle/>
            <a:p>
              <a:pPr algn="ctr"/>
              <a:r>
                <a:rPr kumimoji="1" lang="ja-JP" altLang="en-US" sz="1200" b="1" dirty="0">
                  <a:latin typeface="ＭＳ Ｐゴシック" panose="020B0600070205080204" pitchFamily="50" charset="-128"/>
                  <a:ea typeface="ＭＳ Ｐゴシック" panose="020B0600070205080204" pitchFamily="50" charset="-128"/>
                </a:rPr>
                <a:t>会場のご案内</a:t>
              </a:r>
            </a:p>
          </p:txBody>
        </p:sp>
        <p:grpSp>
          <p:nvGrpSpPr>
            <p:cNvPr id="19" name="グループ化 18"/>
            <p:cNvGrpSpPr/>
            <p:nvPr/>
          </p:nvGrpSpPr>
          <p:grpSpPr>
            <a:xfrm>
              <a:off x="111205" y="5683431"/>
              <a:ext cx="4884154" cy="6350"/>
              <a:chOff x="800974" y="2469759"/>
              <a:chExt cx="3520951" cy="6350"/>
            </a:xfrm>
          </p:grpSpPr>
          <p:cxnSp>
            <p:nvCxnSpPr>
              <p:cNvPr id="21" name="直線コネクタ 20"/>
              <p:cNvCxnSpPr>
                <a:cxnSpLocks noChangeShapeType="1"/>
              </p:cNvCxnSpPr>
              <p:nvPr/>
            </p:nvCxnSpPr>
            <p:spPr bwMode="auto">
              <a:xfrm>
                <a:off x="800974" y="2469759"/>
                <a:ext cx="1202673"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cxnSp>
            <p:nvCxnSpPr>
              <p:cNvPr id="22" name="直線コネクタ 21"/>
              <p:cNvCxnSpPr>
                <a:cxnSpLocks noChangeShapeType="1"/>
              </p:cNvCxnSpPr>
              <p:nvPr/>
            </p:nvCxnSpPr>
            <p:spPr bwMode="auto">
              <a:xfrm>
                <a:off x="3137454" y="2476109"/>
                <a:ext cx="1184471" cy="0"/>
              </a:xfrm>
              <a:prstGeom prst="line">
                <a:avLst/>
              </a:prstGeom>
              <a:noFill/>
              <a:ln w="9525" algn="ctr">
                <a:solidFill>
                  <a:srgbClr val="4F6228">
                    <a:alpha val="50195"/>
                  </a:srgbClr>
                </a:solidFill>
                <a:round/>
                <a:headEnd/>
                <a:tailEnd/>
              </a:ln>
              <a:extLst>
                <a:ext uri="{909E8E84-426E-40DD-AFC4-6F175D3DCCD1}">
                  <a14:hiddenFill xmlns:a14="http://schemas.microsoft.com/office/drawing/2010/main">
                    <a:noFill/>
                  </a14:hiddenFill>
                </a:ext>
              </a:extLst>
            </p:spPr>
          </p:cxnSp>
        </p:grpSp>
      </p:grpSp>
      <p:sp>
        <p:nvSpPr>
          <p:cNvPr id="26" name="正方形/長方形 25"/>
          <p:cNvSpPr/>
          <p:nvPr/>
        </p:nvSpPr>
        <p:spPr>
          <a:xfrm>
            <a:off x="878442" y="9308349"/>
            <a:ext cx="5096908" cy="215444"/>
          </a:xfrm>
          <a:prstGeom prst="rect">
            <a:avLst/>
          </a:prstGeom>
        </p:spPr>
        <p:txBody>
          <a:bodyPr wrap="square">
            <a:spAutoFit/>
          </a:bodyPr>
          <a:lstStyle/>
          <a:p>
            <a:r>
              <a:rPr lang="ja-JP" altLang="en-US" sz="800" dirty="0">
                <a:latin typeface="ＭＳ Ｐゴシック" panose="020B0600070205080204" pitchFamily="50" charset="-128"/>
                <a:ea typeface="ＭＳ Ｐゴシック" panose="020B0600070205080204" pitchFamily="50" charset="-128"/>
              </a:rPr>
              <a:t>＊車でお越しの方はホテル隣の専用駐車場にお停め下さい。なお、駐車料金は無料です（駐車券をお持ちください）。</a:t>
            </a:r>
          </a:p>
        </p:txBody>
      </p:sp>
      <p:sp>
        <p:nvSpPr>
          <p:cNvPr id="28" name="角丸四角形 5"/>
          <p:cNvSpPr>
            <a:spLocks noChangeArrowheads="1"/>
          </p:cNvSpPr>
          <p:nvPr/>
        </p:nvSpPr>
        <p:spPr bwMode="auto">
          <a:xfrm>
            <a:off x="1191012" y="2127479"/>
            <a:ext cx="794544" cy="262582"/>
          </a:xfrm>
          <a:prstGeom prst="roundRect">
            <a:avLst>
              <a:gd name="adj" fmla="val 16667"/>
            </a:avLst>
          </a:prstGeom>
          <a:solidFill>
            <a:schemeClr val="bg1"/>
          </a:solidFill>
          <a:ln>
            <a:solidFill>
              <a:schemeClr val="tx1"/>
            </a:solidFill>
          </a:ln>
        </p:spPr>
        <p:txBody>
          <a:bodyPr wrap="none" lIns="72000" tIns="72000" rIns="72000" bIns="72000" anchor="ctr"/>
          <a:lstStyle/>
          <a:p>
            <a:pPr algn="ctr"/>
            <a:r>
              <a:rPr lang="ja-JP" altLang="en-US" sz="1200" b="1" dirty="0">
                <a:latin typeface="ＭＳ Ｐゴシック" panose="020B0600070205080204" pitchFamily="50" charset="-128"/>
                <a:ea typeface="ＭＳ Ｐゴシック" panose="020B0600070205080204" pitchFamily="50" charset="-128"/>
              </a:rPr>
              <a:t>参加費</a:t>
            </a:r>
          </a:p>
        </p:txBody>
      </p:sp>
      <p:sp>
        <p:nvSpPr>
          <p:cNvPr id="29" name="テキスト ボックス 2"/>
          <p:cNvSpPr txBox="1">
            <a:spLocks noChangeArrowheads="1"/>
          </p:cNvSpPr>
          <p:nvPr/>
        </p:nvSpPr>
        <p:spPr bwMode="auto">
          <a:xfrm>
            <a:off x="2055061" y="2116956"/>
            <a:ext cx="379636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rgbClr val="001965"/>
                </a:solidFill>
                <a:latin typeface="Verdana" pitchFamily="34" charset="0"/>
                <a:ea typeface="ＭＳ Ｐゴシック" charset="-128"/>
              </a:defRPr>
            </a:lvl1pPr>
            <a:lvl2pPr marL="742950" indent="-285750" eaLnBrk="0" hangingPunct="0">
              <a:defRPr b="1">
                <a:solidFill>
                  <a:srgbClr val="001965"/>
                </a:solidFill>
                <a:latin typeface="Verdana" pitchFamily="34" charset="0"/>
                <a:ea typeface="ＭＳ Ｐゴシック" charset="-128"/>
              </a:defRPr>
            </a:lvl2pPr>
            <a:lvl3pPr marL="1143000" indent="-228600" eaLnBrk="0" hangingPunct="0">
              <a:defRPr b="1">
                <a:solidFill>
                  <a:srgbClr val="001965"/>
                </a:solidFill>
                <a:latin typeface="Verdana" pitchFamily="34" charset="0"/>
                <a:ea typeface="ＭＳ Ｐゴシック" charset="-128"/>
              </a:defRPr>
            </a:lvl3pPr>
            <a:lvl4pPr marL="1600200" indent="-228600" eaLnBrk="0" hangingPunct="0">
              <a:defRPr b="1">
                <a:solidFill>
                  <a:srgbClr val="001965"/>
                </a:solidFill>
                <a:latin typeface="Verdana" pitchFamily="34" charset="0"/>
                <a:ea typeface="ＭＳ Ｐゴシック" charset="-128"/>
              </a:defRPr>
            </a:lvl4pPr>
            <a:lvl5pPr marL="2057400" indent="-228600" eaLnBrk="0" hangingPunct="0">
              <a:defRPr b="1">
                <a:solidFill>
                  <a:srgbClr val="001965"/>
                </a:solidFill>
                <a:latin typeface="Verdana" pitchFamily="34" charset="0"/>
                <a:ea typeface="ＭＳ Ｐゴシック" charset="-128"/>
              </a:defRPr>
            </a:lvl5pPr>
            <a:lvl6pPr marL="2514600" indent="-228600" algn="ctr" eaLnBrk="0" fontAlgn="base" hangingPunct="0">
              <a:spcBef>
                <a:spcPct val="50000"/>
              </a:spcBef>
              <a:spcAft>
                <a:spcPct val="0"/>
              </a:spcAft>
              <a:defRPr b="1">
                <a:solidFill>
                  <a:srgbClr val="001965"/>
                </a:solidFill>
                <a:latin typeface="Verdana" pitchFamily="34" charset="0"/>
                <a:ea typeface="ＭＳ Ｐゴシック" charset="-128"/>
              </a:defRPr>
            </a:lvl6pPr>
            <a:lvl7pPr marL="2971800" indent="-228600" algn="ctr" eaLnBrk="0" fontAlgn="base" hangingPunct="0">
              <a:spcBef>
                <a:spcPct val="50000"/>
              </a:spcBef>
              <a:spcAft>
                <a:spcPct val="0"/>
              </a:spcAft>
              <a:defRPr b="1">
                <a:solidFill>
                  <a:srgbClr val="001965"/>
                </a:solidFill>
                <a:latin typeface="Verdana" pitchFamily="34" charset="0"/>
                <a:ea typeface="ＭＳ Ｐゴシック" charset="-128"/>
              </a:defRPr>
            </a:lvl7pPr>
            <a:lvl8pPr marL="3429000" indent="-228600" algn="ctr" eaLnBrk="0" fontAlgn="base" hangingPunct="0">
              <a:spcBef>
                <a:spcPct val="50000"/>
              </a:spcBef>
              <a:spcAft>
                <a:spcPct val="0"/>
              </a:spcAft>
              <a:defRPr b="1">
                <a:solidFill>
                  <a:srgbClr val="001965"/>
                </a:solidFill>
                <a:latin typeface="Verdana" pitchFamily="34" charset="0"/>
                <a:ea typeface="ＭＳ Ｐゴシック" charset="-128"/>
              </a:defRPr>
            </a:lvl8pPr>
            <a:lvl9pPr marL="3886200" indent="-228600" algn="ctr" eaLnBrk="0" fontAlgn="base" hangingPunct="0">
              <a:spcBef>
                <a:spcPct val="50000"/>
              </a:spcBef>
              <a:spcAft>
                <a:spcPct val="0"/>
              </a:spcAft>
              <a:defRPr b="1">
                <a:solidFill>
                  <a:srgbClr val="001965"/>
                </a:solidFill>
                <a:latin typeface="Verdana" pitchFamily="34" charset="0"/>
                <a:ea typeface="ＭＳ Ｐゴシック" charset="-128"/>
              </a:defRPr>
            </a:lvl9pPr>
          </a:lstStyle>
          <a:p>
            <a:r>
              <a:rPr lang="ja-JP" altLang="en-US" sz="1200" dirty="0">
                <a:latin typeface="ＭＳ Ｐゴシック" panose="020B0600070205080204" pitchFamily="50" charset="-128"/>
                <a:ea typeface="ＭＳ Ｐゴシック" panose="020B0600070205080204" pitchFamily="50" charset="-128"/>
              </a:rPr>
              <a:t>御一人様　</a:t>
            </a:r>
            <a:r>
              <a:rPr lang="en-US" altLang="ja-JP" sz="1200" dirty="0">
                <a:latin typeface="ＭＳ Ｐゴシック" panose="020B0600070205080204" pitchFamily="50" charset="-128"/>
                <a:ea typeface="ＭＳ Ｐゴシック" panose="020B0600070205080204" pitchFamily="50" charset="-128"/>
              </a:rPr>
              <a:t>500</a:t>
            </a:r>
            <a:r>
              <a:rPr lang="ja-JP" altLang="en-US" sz="1200" dirty="0">
                <a:latin typeface="ＭＳ Ｐゴシック" panose="020B0600070205080204" pitchFamily="50" charset="-128"/>
                <a:ea typeface="ＭＳ Ｐゴシック" panose="020B0600070205080204" pitchFamily="50" charset="-128"/>
              </a:rPr>
              <a:t>円</a:t>
            </a:r>
          </a:p>
        </p:txBody>
      </p:sp>
      <p:sp>
        <p:nvSpPr>
          <p:cNvPr id="27" name="円/楕円 26"/>
          <p:cNvSpPr/>
          <p:nvPr/>
        </p:nvSpPr>
        <p:spPr>
          <a:xfrm>
            <a:off x="2871789" y="7991475"/>
            <a:ext cx="371475" cy="342900"/>
          </a:xfrm>
          <a:prstGeom prst="ellipse">
            <a:avLst/>
          </a:prstGeom>
          <a:no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ja-JP" altLang="en-US"/>
          </a:p>
        </p:txBody>
      </p:sp>
      <p:sp>
        <p:nvSpPr>
          <p:cNvPr id="2" name="テキスト ボックス 1"/>
          <p:cNvSpPr txBox="1"/>
          <p:nvPr/>
        </p:nvSpPr>
        <p:spPr>
          <a:xfrm>
            <a:off x="1005474" y="5257800"/>
            <a:ext cx="4652377" cy="477054"/>
          </a:xfrm>
          <a:prstGeom prst="rect">
            <a:avLst/>
          </a:prstGeom>
          <a:noFill/>
        </p:spPr>
        <p:txBody>
          <a:bodyPr wrap="square" rtlCol="0">
            <a:spAutoFit/>
          </a:bodyPr>
          <a:lstStyle/>
          <a:p>
            <a:r>
              <a:rPr lang="ja-JP" altLang="en-US" sz="1100" u="sng" dirty="0">
                <a:hlinkClick r:id="rId4"/>
              </a:rPr>
              <a:t>はままつ</a:t>
            </a:r>
            <a:r>
              <a:rPr lang="en-US" altLang="ja-JP" sz="1100" u="sng" dirty="0">
                <a:hlinkClick r:id="rId4"/>
              </a:rPr>
              <a:t>CDE</a:t>
            </a:r>
            <a:r>
              <a:rPr lang="ja-JP" altLang="en-US" sz="1100" u="sng" dirty="0">
                <a:hlinkClick r:id="rId4"/>
              </a:rPr>
              <a:t>研究会ホームページ</a:t>
            </a:r>
            <a:endParaRPr lang="en-US" altLang="ja-JP" sz="1100" u="sng" dirty="0">
              <a:hlinkClick r:id="rId4"/>
            </a:endParaRPr>
          </a:p>
          <a:p>
            <a:r>
              <a:rPr lang="en-US" altLang="ja-JP" sz="1400" u="sng" dirty="0">
                <a:hlinkClick r:id="rId4"/>
              </a:rPr>
              <a:t>http://www.hamamatsu-cde.com</a:t>
            </a:r>
            <a:endParaRPr kumimoji="1" lang="ja-JP" altLang="en-US" sz="1400" dirty="0"/>
          </a:p>
        </p:txBody>
      </p:sp>
    </p:spTree>
    <p:extLst>
      <p:ext uri="{BB962C8B-B14F-4D97-AF65-F5344CB8AC3E}">
        <p14:creationId xmlns:p14="http://schemas.microsoft.com/office/powerpoint/2010/main" val="397109510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Blank">
  <a:themeElements>
    <a:clrScheme name="NN Microsoft Office Color Scheme">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Verdana">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w="952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NN White - Primary Color">
      <a:srgbClr val="FFFFFF"/>
    </a:custClr>
    <a:custClr name="NN Dark blue - Primary Color">
      <a:srgbClr val="001965"/>
    </a:custClr>
    <a:custClr name="NN Light blue - Primary Color">
      <a:srgbClr val="009FDA"/>
    </a:custClr>
    <a:custClr name="NN Lava red - Secondary Color">
      <a:srgbClr val="E64A0E"/>
    </a:custClr>
    <a:custClr name="NN Granite grey - Secondary Color">
      <a:srgbClr val="82786F"/>
    </a:custClr>
    <a:custClr name="NN Concrete grey - Secondary Color">
      <a:srgbClr val="AEA79F"/>
    </a:custClr>
    <a:custClr name="NN Marble grey - Secondary Color">
      <a:srgbClr val="C7C2BA"/>
    </a:custClr>
    <a:custClr name="NN Pearl grey - Secondary Color">
      <a:srgbClr val="E0DED8"/>
    </a:custClr>
    <a:custClr name="NN Black - Accent Color">
      <a:srgbClr val="001423"/>
    </a:custClr>
    <a:custClr name="NN Forest green - Accent Color">
      <a:srgbClr val="3F9C35"/>
    </a:custClr>
    <a:custClr name="NN Grass green - Accent Color">
      <a:srgbClr val="739600"/>
    </a:custClr>
    <a:custClr name="NN Lime Green - Accent Color">
      <a:srgbClr val="C9DD03"/>
    </a:custClr>
    <a:custClr name="NN Ocean blue - Accent Color">
      <a:srgbClr val="007C92"/>
    </a:custClr>
    <a:custClr name="NN Sky blue - Accent Color">
      <a:srgbClr val="72B5CC"/>
    </a:custClr>
    <a:custClr name="NN Misty blue - Accent Color">
      <a:srgbClr val="C2DEEA"/>
    </a:custClr>
    <a:custClr name="NN Sunset orange - Accent Color">
      <a:srgbClr val="D47600"/>
    </a:custClr>
    <a:custClr name="NN Golden yellow - Accent Color">
      <a:srgbClr val="EAAB00"/>
    </a:custClr>
  </a:custClrLst>
</a:theme>
</file>

<file path=ppt/theme/theme2.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NN 2012">
      <a:dk1>
        <a:srgbClr val="001965"/>
      </a:dk1>
      <a:lt1>
        <a:srgbClr val="FFFFFF"/>
      </a:lt1>
      <a:dk2>
        <a:srgbClr val="001965"/>
      </a:dk2>
      <a:lt2>
        <a:srgbClr val="E0DED8"/>
      </a:lt2>
      <a:accent1>
        <a:srgbClr val="009FDA"/>
      </a:accent1>
      <a:accent2>
        <a:srgbClr val="001965"/>
      </a:accent2>
      <a:accent3>
        <a:srgbClr val="82786F"/>
      </a:accent3>
      <a:accent4>
        <a:srgbClr val="E0DED8"/>
      </a:accent4>
      <a:accent5>
        <a:srgbClr val="E64A0E"/>
      </a:accent5>
      <a:accent6>
        <a:srgbClr val="AEA79F"/>
      </a:accent6>
      <a:hlink>
        <a:srgbClr val="009FDA"/>
      </a:hlink>
      <a:folHlink>
        <a:srgbClr val="82786F"/>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4678</TotalTime>
  <Words>381</Words>
  <Application>Microsoft Office PowerPoint</Application>
  <PresentationFormat>A4 210 x 297 mm</PresentationFormat>
  <Paragraphs>90</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Blank</vt:lpstr>
      <vt:lpstr>PowerPoint プレゼンテーション</vt:lpstr>
      <vt:lpstr>PowerPoint プレゼンテーション</vt:lpstr>
    </vt:vector>
  </TitlesOfParts>
  <Company>Novo Nordisk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KZSU (Kazuhiko Sugawara)</dc:creator>
  <cp:lastModifiedBy>moriemi</cp:lastModifiedBy>
  <cp:revision>232</cp:revision>
  <cp:lastPrinted>2019-06-19T21:31:16Z</cp:lastPrinted>
  <dcterms:created xsi:type="dcterms:W3CDTF">2014-06-23T12:09:29Z</dcterms:created>
  <dcterms:modified xsi:type="dcterms:W3CDTF">2019-12-11T02:50:52Z</dcterms:modified>
</cp:coreProperties>
</file>