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59" r:id="rId3"/>
  </p:sldIdLst>
  <p:sldSz cx="6858000" cy="9906000" type="A4"/>
  <p:notesSz cx="6858000" cy="9945688"/>
  <p:defaultTextStyle>
    <a:defPPr>
      <a:defRPr lang="en-US"/>
    </a:defPPr>
    <a:lvl1pPr marL="0" algn="l" defTabSz="1072866" rtl="0" eaLnBrk="1" latinLnBrk="0" hangingPunct="1">
      <a:defRPr sz="2112" kern="1200">
        <a:solidFill>
          <a:schemeClr val="tx1"/>
        </a:solidFill>
        <a:latin typeface="+mn-lt"/>
        <a:ea typeface="+mn-ea"/>
        <a:cs typeface="+mn-cs"/>
      </a:defRPr>
    </a:lvl1pPr>
    <a:lvl2pPr marL="536433" algn="l" defTabSz="1072866" rtl="0" eaLnBrk="1" latinLnBrk="0" hangingPunct="1">
      <a:defRPr sz="2112" kern="1200">
        <a:solidFill>
          <a:schemeClr val="tx1"/>
        </a:solidFill>
        <a:latin typeface="+mn-lt"/>
        <a:ea typeface="+mn-ea"/>
        <a:cs typeface="+mn-cs"/>
      </a:defRPr>
    </a:lvl2pPr>
    <a:lvl3pPr marL="1072866" algn="l" defTabSz="1072866" rtl="0" eaLnBrk="1" latinLnBrk="0" hangingPunct="1">
      <a:defRPr sz="2112" kern="1200">
        <a:solidFill>
          <a:schemeClr val="tx1"/>
        </a:solidFill>
        <a:latin typeface="+mn-lt"/>
        <a:ea typeface="+mn-ea"/>
        <a:cs typeface="+mn-cs"/>
      </a:defRPr>
    </a:lvl3pPr>
    <a:lvl4pPr marL="1609298" algn="l" defTabSz="1072866" rtl="0" eaLnBrk="1" latinLnBrk="0" hangingPunct="1">
      <a:defRPr sz="2112" kern="1200">
        <a:solidFill>
          <a:schemeClr val="tx1"/>
        </a:solidFill>
        <a:latin typeface="+mn-lt"/>
        <a:ea typeface="+mn-ea"/>
        <a:cs typeface="+mn-cs"/>
      </a:defRPr>
    </a:lvl4pPr>
    <a:lvl5pPr marL="2145731" algn="l" defTabSz="1072866" rtl="0" eaLnBrk="1" latinLnBrk="0" hangingPunct="1">
      <a:defRPr sz="2112" kern="1200">
        <a:solidFill>
          <a:schemeClr val="tx1"/>
        </a:solidFill>
        <a:latin typeface="+mn-lt"/>
        <a:ea typeface="+mn-ea"/>
        <a:cs typeface="+mn-cs"/>
      </a:defRPr>
    </a:lvl5pPr>
    <a:lvl6pPr marL="2682164" algn="l" defTabSz="1072866" rtl="0" eaLnBrk="1" latinLnBrk="0" hangingPunct="1">
      <a:defRPr sz="2112" kern="1200">
        <a:solidFill>
          <a:schemeClr val="tx1"/>
        </a:solidFill>
        <a:latin typeface="+mn-lt"/>
        <a:ea typeface="+mn-ea"/>
        <a:cs typeface="+mn-cs"/>
      </a:defRPr>
    </a:lvl6pPr>
    <a:lvl7pPr marL="3218597" algn="l" defTabSz="1072866" rtl="0" eaLnBrk="1" latinLnBrk="0" hangingPunct="1">
      <a:defRPr sz="2112" kern="1200">
        <a:solidFill>
          <a:schemeClr val="tx1"/>
        </a:solidFill>
        <a:latin typeface="+mn-lt"/>
        <a:ea typeface="+mn-ea"/>
        <a:cs typeface="+mn-cs"/>
      </a:defRPr>
    </a:lvl7pPr>
    <a:lvl8pPr marL="3755029" algn="l" defTabSz="1072866" rtl="0" eaLnBrk="1" latinLnBrk="0" hangingPunct="1">
      <a:defRPr sz="2112" kern="1200">
        <a:solidFill>
          <a:schemeClr val="tx1"/>
        </a:solidFill>
        <a:latin typeface="+mn-lt"/>
        <a:ea typeface="+mn-ea"/>
        <a:cs typeface="+mn-cs"/>
      </a:defRPr>
    </a:lvl8pPr>
    <a:lvl9pPr marL="4291462" algn="l" defTabSz="1072866" rtl="0" eaLnBrk="1" latinLnBrk="0" hangingPunct="1">
      <a:defRPr sz="2112"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5181" userDrawn="1">
          <p15:clr>
            <a:srgbClr val="A4A3A4"/>
          </p15:clr>
        </p15:guide>
        <p15:guide id="2" orient="horz" pos="1593" userDrawn="1">
          <p15:clr>
            <a:srgbClr val="A4A3A4"/>
          </p15:clr>
        </p15:guide>
        <p15:guide id="3" pos="149" userDrawn="1">
          <p15:clr>
            <a:srgbClr val="A4A3A4"/>
          </p15:clr>
        </p15:guide>
        <p15:guide id="4" pos="4171" userDrawn="1">
          <p15:clr>
            <a:srgbClr val="A4A3A4"/>
          </p15:clr>
        </p15:guide>
      </p15:sldGuideLst>
    </p:ext>
    <p:ext uri="{2D200454-40CA-4A62-9FC3-DE9A4176ACB9}">
      <p15:notesGuideLst xmlns="" xmlns:p15="http://schemas.microsoft.com/office/powerpoint/2012/main">
        <p15:guide id="1" orient="horz" pos="3102" userDrawn="1">
          <p15:clr>
            <a:srgbClr val="A4A3A4"/>
          </p15:clr>
        </p15:guide>
        <p15:guide id="2" pos="2116" userDrawn="1">
          <p15:clr>
            <a:srgbClr val="A4A3A4"/>
          </p15:clr>
        </p15:guide>
        <p15:guide id="3" orient="horz" pos="3127" userDrawn="1">
          <p15:clr>
            <a:srgbClr val="A4A3A4"/>
          </p15:clr>
        </p15:guide>
        <p15:guide id="4"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782" autoAdjust="0"/>
  </p:normalViewPr>
  <p:slideViewPr>
    <p:cSldViewPr snapToGrid="0" snapToObjects="1">
      <p:cViewPr>
        <p:scale>
          <a:sx n="100" d="100"/>
          <a:sy n="100" d="100"/>
        </p:scale>
        <p:origin x="-1182" y="3012"/>
      </p:cViewPr>
      <p:guideLst>
        <p:guide orient="horz" pos="5181"/>
        <p:guide orient="horz" pos="1593"/>
        <p:guide pos="149"/>
        <p:guide pos="4171"/>
      </p:guideLst>
    </p:cSldViewPr>
  </p:slideViewPr>
  <p:notesTextViewPr>
    <p:cViewPr>
      <p:scale>
        <a:sx n="1" d="1"/>
        <a:sy n="1" d="1"/>
      </p:scale>
      <p:origin x="0" y="0"/>
    </p:cViewPr>
  </p:notesTextViewPr>
  <p:notesViewPr>
    <p:cSldViewPr snapToGrid="0" snapToObjects="1">
      <p:cViewPr varScale="1">
        <p:scale>
          <a:sx n="95" d="100"/>
          <a:sy n="95" d="100"/>
        </p:scale>
        <p:origin x="-3630" y="-108"/>
      </p:cViewPr>
      <p:guideLst>
        <p:guide orient="horz" pos="3108"/>
        <p:guide orient="horz" pos="3133"/>
        <p:guide pos="2135"/>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11" descr="NN_m_2c_RGB"/>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03821" y="9108759"/>
            <a:ext cx="800021" cy="725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Header Placeholder 1"/>
          <p:cNvSpPr>
            <a:spLocks noGrp="1"/>
          </p:cNvSpPr>
          <p:nvPr>
            <p:ph type="hdr" sz="quarter"/>
          </p:nvPr>
        </p:nvSpPr>
        <p:spPr>
          <a:xfrm>
            <a:off x="1" y="1"/>
            <a:ext cx="2971801" cy="234938"/>
          </a:xfrm>
          <a:prstGeom prst="rect">
            <a:avLst/>
          </a:prstGeom>
        </p:spPr>
        <p:txBody>
          <a:bodyPr vert="horz" lIns="218597" tIns="46269" rIns="182163" bIns="46269" rtlCol="0"/>
          <a:lstStyle>
            <a:lvl1pPr algn="l">
              <a:defRPr sz="1200"/>
            </a:lvl1pPr>
          </a:lstStyle>
          <a:p>
            <a:endParaRPr lang="en-GB" sz="900" dirty="0"/>
          </a:p>
        </p:txBody>
      </p:sp>
      <p:sp>
        <p:nvSpPr>
          <p:cNvPr id="3" name="Date Placeholder 2"/>
          <p:cNvSpPr>
            <a:spLocks noGrp="1"/>
          </p:cNvSpPr>
          <p:nvPr>
            <p:ph type="dt" sz="quarter" idx="1"/>
          </p:nvPr>
        </p:nvSpPr>
        <p:spPr>
          <a:xfrm>
            <a:off x="3884614" y="1"/>
            <a:ext cx="2971801" cy="234938"/>
          </a:xfrm>
          <a:prstGeom prst="rect">
            <a:avLst/>
          </a:prstGeom>
        </p:spPr>
        <p:txBody>
          <a:bodyPr vert="horz" lIns="218597" tIns="46269" rIns="182163" bIns="46269" rtlCol="0"/>
          <a:lstStyle>
            <a:lvl1pPr algn="r">
              <a:defRPr sz="1200"/>
            </a:lvl1pPr>
          </a:lstStyle>
          <a:p>
            <a:fld id="{FD51D3D3-FD18-4681-9F4D-FACA76A9F716}" type="datetimeFigureOut">
              <a:rPr lang="en-GB" sz="900"/>
              <a:t>21/06/2019</a:t>
            </a:fld>
            <a:endParaRPr lang="en-GB" sz="900"/>
          </a:p>
        </p:txBody>
      </p:sp>
      <p:sp>
        <p:nvSpPr>
          <p:cNvPr id="4" name="Footer Placeholder 3"/>
          <p:cNvSpPr>
            <a:spLocks noGrp="1"/>
          </p:cNvSpPr>
          <p:nvPr>
            <p:ph type="ftr" sz="quarter" idx="2"/>
          </p:nvPr>
        </p:nvSpPr>
        <p:spPr>
          <a:xfrm>
            <a:off x="1" y="227748"/>
            <a:ext cx="2971801" cy="234938"/>
          </a:xfrm>
          <a:prstGeom prst="rect">
            <a:avLst/>
          </a:prstGeom>
        </p:spPr>
        <p:txBody>
          <a:bodyPr vert="horz" lIns="218597" tIns="46269" rIns="182163" bIns="46269" rtlCol="0" anchor="b"/>
          <a:lstStyle>
            <a:lvl1pPr algn="l">
              <a:defRPr sz="1200"/>
            </a:lvl1pPr>
          </a:lstStyle>
          <a:p>
            <a:endParaRPr lang="en-GB" sz="900"/>
          </a:p>
        </p:txBody>
      </p:sp>
      <p:sp>
        <p:nvSpPr>
          <p:cNvPr id="5" name="Slide Number Placeholder 4"/>
          <p:cNvSpPr>
            <a:spLocks noGrp="1"/>
          </p:cNvSpPr>
          <p:nvPr>
            <p:ph type="sldNum" sz="quarter" idx="3"/>
          </p:nvPr>
        </p:nvSpPr>
        <p:spPr>
          <a:xfrm>
            <a:off x="3884614" y="227748"/>
            <a:ext cx="2971801" cy="234938"/>
          </a:xfrm>
          <a:prstGeom prst="rect">
            <a:avLst/>
          </a:prstGeom>
        </p:spPr>
        <p:txBody>
          <a:bodyPr vert="horz" lIns="218597" tIns="46269" rIns="182163" bIns="46269" rtlCol="0" anchor="b"/>
          <a:lstStyle>
            <a:lvl1pPr algn="r">
              <a:defRPr sz="1200"/>
            </a:lvl1pPr>
          </a:lstStyle>
          <a:p>
            <a:fld id="{4E4F0B25-6B6C-417F-8A5F-3AB6073F7C55}" type="slidenum">
              <a:rPr lang="en-GB" sz="900"/>
              <a:t>‹#›</a:t>
            </a:fld>
            <a:endParaRPr lang="en-GB" sz="900"/>
          </a:p>
        </p:txBody>
      </p:sp>
    </p:spTree>
    <p:extLst>
      <p:ext uri="{BB962C8B-B14F-4D97-AF65-F5344CB8AC3E}">
        <p14:creationId xmlns:p14="http://schemas.microsoft.com/office/powerpoint/2010/main" val="1659866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1801" cy="233255"/>
          </a:xfrm>
          <a:prstGeom prst="rect">
            <a:avLst/>
          </a:prstGeom>
        </p:spPr>
        <p:txBody>
          <a:bodyPr vert="horz" lIns="218597" tIns="46269" rIns="218597" bIns="46269" rtlCol="0"/>
          <a:lstStyle>
            <a:lvl1pPr algn="l">
              <a:defRPr sz="900"/>
            </a:lvl1pPr>
          </a:lstStyle>
          <a:p>
            <a:endParaRPr lang="en-GB" dirty="0"/>
          </a:p>
        </p:txBody>
      </p:sp>
      <p:sp>
        <p:nvSpPr>
          <p:cNvPr id="3" name="Date Placeholder 2"/>
          <p:cNvSpPr>
            <a:spLocks noGrp="1"/>
          </p:cNvSpPr>
          <p:nvPr>
            <p:ph type="dt" idx="1"/>
          </p:nvPr>
        </p:nvSpPr>
        <p:spPr>
          <a:xfrm>
            <a:off x="3884614" y="1"/>
            <a:ext cx="2971801" cy="233255"/>
          </a:xfrm>
          <a:prstGeom prst="rect">
            <a:avLst/>
          </a:prstGeom>
        </p:spPr>
        <p:txBody>
          <a:bodyPr vert="horz" lIns="218597" tIns="46269" rIns="218597" bIns="46269" rtlCol="0"/>
          <a:lstStyle>
            <a:lvl1pPr algn="r">
              <a:defRPr sz="900"/>
            </a:lvl1pPr>
          </a:lstStyle>
          <a:p>
            <a:fld id="{6B8772CB-E7B8-41C1-95DC-B7BED37C05AE}" type="datetimeFigureOut">
              <a:rPr lang="en-GB" smtClean="0"/>
              <a:pPr/>
              <a:t>21/06/2019</a:t>
            </a:fld>
            <a:endParaRPr lang="en-GB" dirty="0"/>
          </a:p>
        </p:txBody>
      </p:sp>
      <p:sp>
        <p:nvSpPr>
          <p:cNvPr id="4" name="Slide Image Placeholder 3"/>
          <p:cNvSpPr>
            <a:spLocks noGrp="1" noRot="1" noChangeAspect="1"/>
          </p:cNvSpPr>
          <p:nvPr>
            <p:ph type="sldImg" idx="2"/>
          </p:nvPr>
        </p:nvSpPr>
        <p:spPr>
          <a:xfrm>
            <a:off x="2138363" y="746125"/>
            <a:ext cx="2581275" cy="3730625"/>
          </a:xfrm>
          <a:prstGeom prst="rect">
            <a:avLst/>
          </a:prstGeom>
          <a:noFill/>
          <a:ln w="12700">
            <a:solidFill>
              <a:prstClr val="black"/>
            </a:solidFill>
          </a:ln>
        </p:spPr>
        <p:txBody>
          <a:bodyPr vert="horz" lIns="92538" tIns="46269" rIns="92538" bIns="46269" rtlCol="0" anchor="ctr"/>
          <a:lstStyle/>
          <a:p>
            <a:endParaRPr lang="en-GB"/>
          </a:p>
        </p:txBody>
      </p:sp>
      <p:sp>
        <p:nvSpPr>
          <p:cNvPr id="5" name="Notes Placeholder 4"/>
          <p:cNvSpPr>
            <a:spLocks noGrp="1"/>
          </p:cNvSpPr>
          <p:nvPr>
            <p:ph type="body" sz="quarter" idx="3"/>
          </p:nvPr>
        </p:nvSpPr>
        <p:spPr>
          <a:xfrm>
            <a:off x="381001" y="4724202"/>
            <a:ext cx="6096000" cy="4281565"/>
          </a:xfrm>
          <a:prstGeom prst="rect">
            <a:avLst/>
          </a:prstGeom>
        </p:spPr>
        <p:txBody>
          <a:bodyPr vert="horz" lIns="92538" tIns="46269" rIns="92538" bIns="4626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236628"/>
            <a:ext cx="2971801" cy="233255"/>
          </a:xfrm>
          <a:prstGeom prst="rect">
            <a:avLst/>
          </a:prstGeom>
        </p:spPr>
        <p:txBody>
          <a:bodyPr vert="horz" lIns="218597" tIns="46269" rIns="218597" bIns="46269" rtlCol="0" anchor="b"/>
          <a:lstStyle>
            <a:lvl1pPr algn="l">
              <a:defRPr sz="900"/>
            </a:lvl1pPr>
          </a:lstStyle>
          <a:p>
            <a:endParaRPr lang="en-GB"/>
          </a:p>
        </p:txBody>
      </p:sp>
      <p:sp>
        <p:nvSpPr>
          <p:cNvPr id="7" name="Slide Number Placeholder 6"/>
          <p:cNvSpPr>
            <a:spLocks noGrp="1"/>
          </p:cNvSpPr>
          <p:nvPr>
            <p:ph type="sldNum" sz="quarter" idx="5"/>
          </p:nvPr>
        </p:nvSpPr>
        <p:spPr>
          <a:xfrm>
            <a:off x="3884614" y="236628"/>
            <a:ext cx="2971801" cy="233255"/>
          </a:xfrm>
          <a:prstGeom prst="rect">
            <a:avLst/>
          </a:prstGeom>
        </p:spPr>
        <p:txBody>
          <a:bodyPr vert="horz" lIns="218597" tIns="46269" rIns="218597" bIns="46269" rtlCol="0" anchor="b"/>
          <a:lstStyle>
            <a:lvl1pPr algn="r">
              <a:defRPr sz="900"/>
            </a:lvl1pPr>
          </a:lstStyle>
          <a:p>
            <a:fld id="{576E89B1-B476-4C59-A1AE-E6F2A1941AB8}" type="slidenum">
              <a:rPr lang="en-GB" smtClean="0"/>
              <a:pPr/>
              <a:t>‹#›</a:t>
            </a:fld>
            <a:endParaRPr lang="en-GB"/>
          </a:p>
        </p:txBody>
      </p:sp>
      <p:pic>
        <p:nvPicPr>
          <p:cNvPr id="9" name="Picture 11" descr="NN_m_2c_RGB"/>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03821" y="9108759"/>
            <a:ext cx="800021" cy="725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9798259"/>
      </p:ext>
    </p:extLst>
  </p:cSld>
  <p:clrMap bg1="lt1" tx1="dk1" bg2="lt2" tx2="dk2" accent1="accent1" accent2="accent2" accent3="accent3" accent4="accent4" accent5="accent5" accent6="accent6" hlink="hlink" folHlink="folHlink"/>
  <p:notesStyle>
    <a:lvl1pPr marL="0" algn="l" defTabSz="1072866" rtl="0" eaLnBrk="1" latinLnBrk="0" hangingPunct="1">
      <a:defRPr sz="1408" kern="1200">
        <a:solidFill>
          <a:schemeClr val="tx1"/>
        </a:solidFill>
        <a:latin typeface="+mn-lt"/>
        <a:ea typeface="+mn-ea"/>
        <a:cs typeface="+mn-cs"/>
      </a:defRPr>
    </a:lvl1pPr>
    <a:lvl2pPr marL="536433" algn="l" defTabSz="1072866" rtl="0" eaLnBrk="1" latinLnBrk="0" hangingPunct="1">
      <a:defRPr sz="1408" kern="1200">
        <a:solidFill>
          <a:schemeClr val="tx1"/>
        </a:solidFill>
        <a:latin typeface="+mn-lt"/>
        <a:ea typeface="+mn-ea"/>
        <a:cs typeface="+mn-cs"/>
      </a:defRPr>
    </a:lvl2pPr>
    <a:lvl3pPr marL="1072866" algn="l" defTabSz="1072866" rtl="0" eaLnBrk="1" latinLnBrk="0" hangingPunct="1">
      <a:defRPr sz="1408" kern="1200">
        <a:solidFill>
          <a:schemeClr val="tx1"/>
        </a:solidFill>
        <a:latin typeface="+mn-lt"/>
        <a:ea typeface="+mn-ea"/>
        <a:cs typeface="+mn-cs"/>
      </a:defRPr>
    </a:lvl3pPr>
    <a:lvl4pPr marL="1609298" algn="l" defTabSz="1072866" rtl="0" eaLnBrk="1" latinLnBrk="0" hangingPunct="1">
      <a:defRPr sz="1408" kern="1200">
        <a:solidFill>
          <a:schemeClr val="tx1"/>
        </a:solidFill>
        <a:latin typeface="+mn-lt"/>
        <a:ea typeface="+mn-ea"/>
        <a:cs typeface="+mn-cs"/>
      </a:defRPr>
    </a:lvl4pPr>
    <a:lvl5pPr marL="2145731" algn="l" defTabSz="1072866" rtl="0" eaLnBrk="1" latinLnBrk="0" hangingPunct="1">
      <a:defRPr sz="1408" kern="1200">
        <a:solidFill>
          <a:schemeClr val="tx1"/>
        </a:solidFill>
        <a:latin typeface="+mn-lt"/>
        <a:ea typeface="+mn-ea"/>
        <a:cs typeface="+mn-cs"/>
      </a:defRPr>
    </a:lvl5pPr>
    <a:lvl6pPr marL="2682164" algn="l" defTabSz="1072866" rtl="0" eaLnBrk="1" latinLnBrk="0" hangingPunct="1">
      <a:defRPr sz="1408" kern="1200">
        <a:solidFill>
          <a:schemeClr val="tx1"/>
        </a:solidFill>
        <a:latin typeface="+mn-lt"/>
        <a:ea typeface="+mn-ea"/>
        <a:cs typeface="+mn-cs"/>
      </a:defRPr>
    </a:lvl6pPr>
    <a:lvl7pPr marL="3218597" algn="l" defTabSz="1072866" rtl="0" eaLnBrk="1" latinLnBrk="0" hangingPunct="1">
      <a:defRPr sz="1408" kern="1200">
        <a:solidFill>
          <a:schemeClr val="tx1"/>
        </a:solidFill>
        <a:latin typeface="+mn-lt"/>
        <a:ea typeface="+mn-ea"/>
        <a:cs typeface="+mn-cs"/>
      </a:defRPr>
    </a:lvl7pPr>
    <a:lvl8pPr marL="3755029" algn="l" defTabSz="1072866" rtl="0" eaLnBrk="1" latinLnBrk="0" hangingPunct="1">
      <a:defRPr sz="1408" kern="1200">
        <a:solidFill>
          <a:schemeClr val="tx1"/>
        </a:solidFill>
        <a:latin typeface="+mn-lt"/>
        <a:ea typeface="+mn-ea"/>
        <a:cs typeface="+mn-cs"/>
      </a:defRPr>
    </a:lvl8pPr>
    <a:lvl9pPr marL="4291462" algn="l" defTabSz="1072866" rtl="0" eaLnBrk="1" latinLnBrk="0" hangingPunct="1">
      <a:defRPr sz="140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76E89B1-B476-4C59-A1AE-E6F2A1941AB8}" type="slidenum">
              <a:rPr lang="en-GB" smtClean="0"/>
              <a:pPr/>
              <a:t>1</a:t>
            </a:fld>
            <a:endParaRPr lang="en-GB"/>
          </a:p>
        </p:txBody>
      </p:sp>
    </p:spTree>
    <p:extLst>
      <p:ext uri="{BB962C8B-B14F-4D97-AF65-F5344CB8AC3E}">
        <p14:creationId xmlns:p14="http://schemas.microsoft.com/office/powerpoint/2010/main" val="2921983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38363" y="746125"/>
            <a:ext cx="2581275" cy="3730625"/>
          </a:xfrm>
        </p:spPr>
      </p:sp>
      <p:sp>
        <p:nvSpPr>
          <p:cNvPr id="3" name="ノート プレースホルダー 2"/>
          <p:cNvSpPr>
            <a:spLocks noGrp="1"/>
          </p:cNvSpPr>
          <p:nvPr>
            <p:ph type="body" idx="1"/>
          </p:nvPr>
        </p:nvSpPr>
        <p:spPr/>
        <p:txBody>
          <a:bodyPr/>
          <a:lstStyle/>
          <a:p>
            <a:endParaRPr kumimoji="1" lang="en-GB" altLang="ja-JP" dirty="0"/>
          </a:p>
        </p:txBody>
      </p:sp>
      <p:sp>
        <p:nvSpPr>
          <p:cNvPr id="4" name="スライド番号プレースホルダー 3"/>
          <p:cNvSpPr>
            <a:spLocks noGrp="1"/>
          </p:cNvSpPr>
          <p:nvPr>
            <p:ph type="sldNum" sz="quarter" idx="10"/>
          </p:nvPr>
        </p:nvSpPr>
        <p:spPr/>
        <p:txBody>
          <a:bodyPr/>
          <a:lstStyle/>
          <a:p>
            <a:fld id="{576E89B1-B476-4C59-A1AE-E6F2A1941AB8}" type="slidenum">
              <a:rPr lang="en-GB" smtClean="0"/>
              <a:pPr/>
              <a:t>2</a:t>
            </a:fld>
            <a:endParaRPr lang="en-GB" dirty="0"/>
          </a:p>
        </p:txBody>
      </p:sp>
    </p:spTree>
    <p:extLst>
      <p:ext uri="{BB962C8B-B14F-4D97-AF65-F5344CB8AC3E}">
        <p14:creationId xmlns:p14="http://schemas.microsoft.com/office/powerpoint/2010/main" val="1648136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963600" y="2528479"/>
            <a:ext cx="2656800" cy="2949638"/>
          </a:xfrm>
        </p:spPr>
        <p:txBody>
          <a:bodyPr anchor="b"/>
          <a:lstStyle>
            <a:lvl1pPr algn="r">
              <a:lnSpc>
                <a:spcPct val="85000"/>
              </a:lnSpc>
              <a:defRPr sz="3200"/>
            </a:lvl1pPr>
          </a:lstStyle>
          <a:p>
            <a:pPr lvl="0"/>
            <a:r>
              <a:rPr lang="ja-JP" altLang="en-US" noProof="0"/>
              <a:t>マスター タイトルの書式設定</a:t>
            </a:r>
            <a:endParaRPr lang="en-GB" noProof="0" dirty="0"/>
          </a:p>
        </p:txBody>
      </p:sp>
      <p:sp>
        <p:nvSpPr>
          <p:cNvPr id="3075" name="Rectangle 3"/>
          <p:cNvSpPr>
            <a:spLocks noGrp="1" noChangeArrowheads="1"/>
          </p:cNvSpPr>
          <p:nvPr>
            <p:ph type="subTitle" idx="1"/>
          </p:nvPr>
        </p:nvSpPr>
        <p:spPr>
          <a:xfrm>
            <a:off x="3962912" y="5826816"/>
            <a:ext cx="2657489" cy="1318462"/>
          </a:xfrm>
          <a:extLst>
            <a:ext uri="{909E8E84-426E-40DD-AFC4-6F175D3DCCD1}">
              <a14:hiddenFill xmlns:a14="http://schemas.microsoft.com/office/drawing/2010/main">
                <a:solidFill>
                  <a:schemeClr val="accent1"/>
                </a:solidFill>
              </a14:hiddenFill>
            </a:ext>
          </a:extLst>
        </p:spPr>
        <p:txBody>
          <a:bodyPr rIns="0"/>
          <a:lstStyle>
            <a:lvl1pPr marL="0" indent="0" algn="r">
              <a:buFontTx/>
              <a:buNone/>
              <a:defRPr sz="1400"/>
            </a:lvl1pPr>
          </a:lstStyle>
          <a:p>
            <a:pPr lvl="0"/>
            <a:r>
              <a:rPr lang="ja-JP" altLang="en-US" noProof="0"/>
              <a:t>マスター サブタイトルの書式設定</a:t>
            </a:r>
            <a:endParaRPr lang="en-GB" noProof="0" dirty="0"/>
          </a:p>
        </p:txBody>
      </p:sp>
      <p:sp>
        <p:nvSpPr>
          <p:cNvPr id="7"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8"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9"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6195219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 placeholders horizontal">
    <p:spTree>
      <p:nvGrpSpPr>
        <p:cNvPr id="1" name=""/>
        <p:cNvGrpSpPr/>
        <p:nvPr/>
      </p:nvGrpSpPr>
      <p:grpSpPr>
        <a:xfrm>
          <a:off x="0" y="0"/>
          <a:ext cx="0" cy="0"/>
          <a:chOff x="0" y="0"/>
          <a:chExt cx="0" cy="0"/>
        </a:xfrm>
      </p:grpSpPr>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8"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9"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
        <p:nvSpPr>
          <p:cNvPr id="10" name="Content Placeholder 2"/>
          <p:cNvSpPr>
            <a:spLocks noGrp="1"/>
          </p:cNvSpPr>
          <p:nvPr>
            <p:ph idx="10"/>
          </p:nvPr>
        </p:nvSpPr>
        <p:spPr>
          <a:xfrm>
            <a:off x="3547800" y="2527246"/>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1" name="Content Placeholder 2"/>
          <p:cNvSpPr>
            <a:spLocks noGrp="1"/>
          </p:cNvSpPr>
          <p:nvPr>
            <p:ph idx="26"/>
          </p:nvPr>
        </p:nvSpPr>
        <p:spPr>
          <a:xfrm>
            <a:off x="237601" y="2527246"/>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2" name="Content Placeholder 2"/>
          <p:cNvSpPr>
            <a:spLocks noGrp="1"/>
          </p:cNvSpPr>
          <p:nvPr>
            <p:ph idx="27"/>
          </p:nvPr>
        </p:nvSpPr>
        <p:spPr>
          <a:xfrm>
            <a:off x="3547135" y="5534112"/>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5" name="Content Placeholder 2"/>
          <p:cNvSpPr>
            <a:spLocks noGrp="1"/>
          </p:cNvSpPr>
          <p:nvPr>
            <p:ph idx="28"/>
          </p:nvPr>
        </p:nvSpPr>
        <p:spPr>
          <a:xfrm>
            <a:off x="236935" y="5534112"/>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Tree>
    <p:extLst>
      <p:ext uri="{BB962C8B-B14F-4D97-AF65-F5344CB8AC3E}">
        <p14:creationId xmlns:p14="http://schemas.microsoft.com/office/powerpoint/2010/main" val="21123697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 placeholders horizontal">
    <p:spTree>
      <p:nvGrpSpPr>
        <p:cNvPr id="1" name=""/>
        <p:cNvGrpSpPr/>
        <p:nvPr/>
      </p:nvGrpSpPr>
      <p:grpSpPr>
        <a:xfrm>
          <a:off x="0" y="0"/>
          <a:ext cx="0" cy="0"/>
          <a:chOff x="0" y="0"/>
          <a:chExt cx="0" cy="0"/>
        </a:xfrm>
      </p:grpSpPr>
      <p:sp>
        <p:nvSpPr>
          <p:cNvPr id="2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33" name="Content Placeholder 2"/>
          <p:cNvSpPr>
            <a:spLocks noGrp="1"/>
          </p:cNvSpPr>
          <p:nvPr>
            <p:ph idx="1"/>
          </p:nvPr>
        </p:nvSpPr>
        <p:spPr>
          <a:xfrm>
            <a:off x="237600" y="2527246"/>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4" name="Content Placeholder 2"/>
          <p:cNvSpPr>
            <a:spLocks noGrp="1"/>
          </p:cNvSpPr>
          <p:nvPr>
            <p:ph idx="10"/>
          </p:nvPr>
        </p:nvSpPr>
        <p:spPr>
          <a:xfrm>
            <a:off x="2445282" y="2527246"/>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5" name="Content Placeholder 2"/>
          <p:cNvSpPr>
            <a:spLocks noGrp="1"/>
          </p:cNvSpPr>
          <p:nvPr>
            <p:ph idx="11"/>
          </p:nvPr>
        </p:nvSpPr>
        <p:spPr>
          <a:xfrm>
            <a:off x="4652963" y="2527246"/>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7" name="Content Placeholder 2"/>
          <p:cNvSpPr>
            <a:spLocks noGrp="1"/>
          </p:cNvSpPr>
          <p:nvPr>
            <p:ph idx="12"/>
          </p:nvPr>
        </p:nvSpPr>
        <p:spPr>
          <a:xfrm>
            <a:off x="237600" y="5534112"/>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8" name="Content Placeholder 2"/>
          <p:cNvSpPr>
            <a:spLocks noGrp="1"/>
          </p:cNvSpPr>
          <p:nvPr>
            <p:ph idx="13"/>
          </p:nvPr>
        </p:nvSpPr>
        <p:spPr>
          <a:xfrm>
            <a:off x="2445282" y="5534112"/>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9" name="Content Placeholder 2"/>
          <p:cNvSpPr>
            <a:spLocks noGrp="1"/>
          </p:cNvSpPr>
          <p:nvPr>
            <p:ph idx="14"/>
          </p:nvPr>
        </p:nvSpPr>
        <p:spPr>
          <a:xfrm>
            <a:off x="4652963" y="5534112"/>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5"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6"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7"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9841619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Image background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6858000" cy="9906000"/>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a:t>Presentation title</a:t>
            </a:r>
            <a:endParaRPr lang="en-GB" dirty="0"/>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a:t>Date</a:t>
            </a:r>
            <a:endParaRPr lang="en-GB"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bg1"/>
                </a:solidFill>
              </a:defRPr>
            </a:lvl1pPr>
          </a:lstStyle>
          <a:p>
            <a:pPr>
              <a:defRPr/>
            </a:pPr>
            <a:fld id="{4B01E8EF-57E8-4F85-90EB-163CEE512F88}" type="slidenum">
              <a:rPr lang="en-GB" smtClean="0"/>
              <a:pPr>
                <a:defRPr/>
              </a:pPr>
              <a:t>‹#›</a:t>
            </a:fld>
            <a:endParaRPr lang="en-GB" dirty="0"/>
          </a:p>
        </p:txBody>
      </p:sp>
    </p:spTree>
    <p:extLst>
      <p:ext uri="{BB962C8B-B14F-4D97-AF65-F5344CB8AC3E}">
        <p14:creationId xmlns:p14="http://schemas.microsoft.com/office/powerpoint/2010/main" val="5593507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 top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6858000" cy="5101646"/>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8" name="Content Placeholder 2"/>
          <p:cNvSpPr>
            <a:spLocks noGrp="1"/>
          </p:cNvSpPr>
          <p:nvPr>
            <p:ph idx="25"/>
          </p:nvPr>
        </p:nvSpPr>
        <p:spPr>
          <a:xfrm>
            <a:off x="237600" y="5534109"/>
            <a:ext cx="63828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a:t>Presentation title</a:t>
            </a:r>
            <a:endParaRPr lang="en-GB" dirty="0"/>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a:t>Date</a:t>
            </a:r>
            <a:endParaRPr lang="en-GB"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bg1"/>
                </a:solidFill>
              </a:defRPr>
            </a:lvl1pPr>
          </a:lstStyle>
          <a:p>
            <a:pPr>
              <a:defRPr/>
            </a:pPr>
            <a:fld id="{4B01E8EF-57E8-4F85-90EB-163CEE512F88}" type="slidenum">
              <a:rPr lang="en-GB" smtClean="0"/>
              <a:pPr>
                <a:defRPr/>
              </a:pPr>
              <a:t>‹#›</a:t>
            </a:fld>
            <a:endParaRPr lang="en-GB" dirty="0"/>
          </a:p>
        </p:txBody>
      </p:sp>
    </p:spTree>
    <p:extLst>
      <p:ext uri="{BB962C8B-B14F-4D97-AF65-F5344CB8AC3E}">
        <p14:creationId xmlns:p14="http://schemas.microsoft.com/office/powerpoint/2010/main" val="5694263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 middle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2527246"/>
            <a:ext cx="6858000" cy="5692629"/>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8174262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age left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3424792" cy="9906000"/>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5" name="Title 1"/>
          <p:cNvSpPr>
            <a:spLocks noGrp="1"/>
          </p:cNvSpPr>
          <p:nvPr>
            <p:ph type="title"/>
          </p:nvPr>
        </p:nvSpPr>
        <p:spPr>
          <a:xfrm>
            <a:off x="3655085" y="992661"/>
            <a:ext cx="2965316" cy="753831"/>
          </a:xfrm>
        </p:spPr>
        <p:txBody>
          <a:bodyPr anchor="ctr" anchorCtr="0"/>
          <a:lstStyle>
            <a:lvl1pPr>
              <a:defRPr sz="2400"/>
            </a:lvl1pPr>
          </a:lstStyle>
          <a:p>
            <a:r>
              <a:rPr lang="ja-JP" altLang="en-US" noProof="0"/>
              <a:t>マスター タイトルの書式設定</a:t>
            </a:r>
            <a:endParaRPr lang="en-GB" noProof="0" dirty="0"/>
          </a:p>
        </p:txBody>
      </p:sp>
      <p:sp>
        <p:nvSpPr>
          <p:cNvPr id="14" name="Content Placeholder 2"/>
          <p:cNvSpPr>
            <a:spLocks noGrp="1"/>
          </p:cNvSpPr>
          <p:nvPr>
            <p:ph idx="11"/>
          </p:nvPr>
        </p:nvSpPr>
        <p:spPr>
          <a:xfrm>
            <a:off x="3655085" y="2527245"/>
            <a:ext cx="2965316" cy="5692631"/>
          </a:xfrm>
        </p:spPr>
        <p:txBody>
          <a:bodyPr>
            <a:normAutofit/>
          </a:bodyPr>
          <a:lstStyle>
            <a:lvl1pPr>
              <a:buClr>
                <a:schemeClr val="accent1"/>
              </a:buClr>
              <a:defRPr sz="1800">
                <a:solidFill>
                  <a:schemeClr val="accent2"/>
                </a:solidFill>
              </a:defRPr>
            </a:lvl1pPr>
            <a:lvl2pPr>
              <a:buClr>
                <a:schemeClr val="tx2"/>
              </a:buClr>
              <a:defRPr sz="1600">
                <a:solidFill>
                  <a:schemeClr val="accent2"/>
                </a:solidFill>
              </a:defRPr>
            </a:lvl2pPr>
            <a:lvl3pPr>
              <a:buClr>
                <a:schemeClr val="accent5"/>
              </a:buClr>
              <a:defRPr sz="1400">
                <a:solidFill>
                  <a:schemeClr val="accent2"/>
                </a:solidFill>
              </a:defRPr>
            </a:lvl3pPr>
            <a:lvl4pPr>
              <a:buClr>
                <a:schemeClr val="accent3"/>
              </a:buClr>
              <a:defRPr sz="1200">
                <a:solidFill>
                  <a:schemeClr val="accent2"/>
                </a:solidFill>
              </a:defRPr>
            </a:lvl4pPr>
            <a:lvl5pPr>
              <a:buClr>
                <a:srgbClr val="001423"/>
              </a:buClr>
              <a:defRPr sz="11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2" name="Rectangle 5"/>
          <p:cNvSpPr>
            <a:spLocks noGrp="1" noChangeArrowheads="1"/>
          </p:cNvSpPr>
          <p:nvPr>
            <p:ph type="ftr" sz="quarter" idx="3"/>
          </p:nvPr>
        </p:nvSpPr>
        <p:spPr bwMode="auto">
          <a:xfrm>
            <a:off x="3655085" y="200118"/>
            <a:ext cx="1649905"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27697255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mage large rounded">
    <p:spTree>
      <p:nvGrpSpPr>
        <p:cNvPr id="1" name=""/>
        <p:cNvGrpSpPr/>
        <p:nvPr/>
      </p:nvGrpSpPr>
      <p:grpSpPr>
        <a:xfrm>
          <a:off x="0" y="0"/>
          <a:ext cx="0" cy="0"/>
          <a:chOff x="0" y="0"/>
          <a:chExt cx="0" cy="0"/>
        </a:xfrm>
      </p:grpSpPr>
      <p:sp>
        <p:nvSpPr>
          <p:cNvPr id="10" name="Picture Placeholder 8"/>
          <p:cNvSpPr>
            <a:spLocks noGrp="1"/>
          </p:cNvSpPr>
          <p:nvPr>
            <p:ph type="pic" sz="quarter" idx="14"/>
          </p:nvPr>
        </p:nvSpPr>
        <p:spPr>
          <a:xfrm>
            <a:off x="237600" y="2527246"/>
            <a:ext cx="6382800" cy="5692629"/>
          </a:xfrm>
          <a:prstGeom prst="roundRect">
            <a:avLst>
              <a:gd name="adj" fmla="val 4683"/>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7780439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mage 1/2 rounded">
    <p:spTree>
      <p:nvGrpSpPr>
        <p:cNvPr id="1" name=""/>
        <p:cNvGrpSpPr/>
        <p:nvPr/>
      </p:nvGrpSpPr>
      <p:grpSpPr>
        <a:xfrm>
          <a:off x="0" y="0"/>
          <a:ext cx="0" cy="0"/>
          <a:chOff x="0" y="0"/>
          <a:chExt cx="0" cy="0"/>
        </a:xfrm>
      </p:grpSpPr>
      <p:sp>
        <p:nvSpPr>
          <p:cNvPr id="10" name="Picture Placeholder 8"/>
          <p:cNvSpPr>
            <a:spLocks noGrp="1"/>
          </p:cNvSpPr>
          <p:nvPr>
            <p:ph type="pic" sz="quarter" idx="14"/>
          </p:nvPr>
        </p:nvSpPr>
        <p:spPr>
          <a:xfrm>
            <a:off x="3548558" y="2527246"/>
            <a:ext cx="3070327" cy="5692629"/>
          </a:xfrm>
          <a:prstGeom prst="roundRect">
            <a:avLst>
              <a:gd name="adj" fmla="val 3924"/>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26" name="Content Placeholder 2"/>
          <p:cNvSpPr>
            <a:spLocks noGrp="1"/>
          </p:cNvSpPr>
          <p:nvPr>
            <p:ph idx="1"/>
          </p:nvPr>
        </p:nvSpPr>
        <p:spPr>
          <a:xfrm>
            <a:off x="237601" y="2527245"/>
            <a:ext cx="30726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5956652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mage 1/3 rounded">
    <p:spTree>
      <p:nvGrpSpPr>
        <p:cNvPr id="1" name=""/>
        <p:cNvGrpSpPr/>
        <p:nvPr/>
      </p:nvGrpSpPr>
      <p:grpSpPr>
        <a:xfrm>
          <a:off x="0" y="0"/>
          <a:ext cx="0" cy="0"/>
          <a:chOff x="0" y="0"/>
          <a:chExt cx="0" cy="0"/>
        </a:xfrm>
      </p:grpSpPr>
      <p:sp>
        <p:nvSpPr>
          <p:cNvPr id="12" name="Content Placeholder 2"/>
          <p:cNvSpPr>
            <a:spLocks noGrp="1"/>
          </p:cNvSpPr>
          <p:nvPr>
            <p:ph idx="18"/>
          </p:nvPr>
        </p:nvSpPr>
        <p:spPr>
          <a:xfrm>
            <a:off x="239117" y="2527245"/>
            <a:ext cx="4173473"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a:p>
        </p:txBody>
      </p:sp>
      <p:sp>
        <p:nvSpPr>
          <p:cNvPr id="6" name="Picture Placeholder 8"/>
          <p:cNvSpPr>
            <a:spLocks noGrp="1"/>
          </p:cNvSpPr>
          <p:nvPr>
            <p:ph type="pic" sz="quarter" idx="14"/>
          </p:nvPr>
        </p:nvSpPr>
        <p:spPr>
          <a:xfrm>
            <a:off x="4651706" y="2527246"/>
            <a:ext cx="1968695" cy="5692629"/>
          </a:xfrm>
          <a:prstGeom prst="roundRect">
            <a:avLst>
              <a:gd name="adj" fmla="val 4084"/>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5316741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mage 1/4 rounded">
    <p:spTree>
      <p:nvGrpSpPr>
        <p:cNvPr id="1" name=""/>
        <p:cNvGrpSpPr/>
        <p:nvPr/>
      </p:nvGrpSpPr>
      <p:grpSpPr>
        <a:xfrm>
          <a:off x="0" y="0"/>
          <a:ext cx="0" cy="0"/>
          <a:chOff x="0" y="0"/>
          <a:chExt cx="0" cy="0"/>
        </a:xfrm>
      </p:grpSpPr>
      <p:sp>
        <p:nvSpPr>
          <p:cNvPr id="12" name="Picture Placeholder 8"/>
          <p:cNvSpPr>
            <a:spLocks noGrp="1"/>
          </p:cNvSpPr>
          <p:nvPr>
            <p:ph type="pic" sz="quarter" idx="27"/>
          </p:nvPr>
        </p:nvSpPr>
        <p:spPr>
          <a:xfrm>
            <a:off x="5202901" y="2527246"/>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4" name="Content Placeholder 2"/>
          <p:cNvSpPr>
            <a:spLocks noGrp="1"/>
          </p:cNvSpPr>
          <p:nvPr>
            <p:ph idx="18"/>
          </p:nvPr>
        </p:nvSpPr>
        <p:spPr>
          <a:xfrm>
            <a:off x="239117" y="2527245"/>
            <a:ext cx="4731665"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4113151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rmal">
    <p:spTree>
      <p:nvGrpSpPr>
        <p:cNvPr id="1" name=""/>
        <p:cNvGrpSpPr/>
        <p:nvPr/>
      </p:nvGrpSpPr>
      <p:grpSpPr>
        <a:xfrm>
          <a:off x="0" y="0"/>
          <a:ext cx="0" cy="0"/>
          <a:chOff x="0" y="0"/>
          <a:chExt cx="0" cy="0"/>
        </a:xfrm>
      </p:grpSpPr>
      <p:sp>
        <p:nvSpPr>
          <p:cNvPr id="6" name="Content Placeholder 2"/>
          <p:cNvSpPr>
            <a:spLocks noGrp="1"/>
          </p:cNvSpPr>
          <p:nvPr>
            <p:ph idx="1"/>
          </p:nvPr>
        </p:nvSpPr>
        <p:spPr>
          <a:xfrm>
            <a:off x="237600" y="2527245"/>
            <a:ext cx="63828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7"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8"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9"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0181182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images rounded">
    <p:spTree>
      <p:nvGrpSpPr>
        <p:cNvPr id="1" name=""/>
        <p:cNvGrpSpPr/>
        <p:nvPr/>
      </p:nvGrpSpPr>
      <p:grpSpPr>
        <a:xfrm>
          <a:off x="0" y="0"/>
          <a:ext cx="0" cy="0"/>
          <a:chOff x="0" y="0"/>
          <a:chExt cx="0" cy="0"/>
        </a:xfrm>
      </p:grpSpPr>
      <p:sp>
        <p:nvSpPr>
          <p:cNvPr id="17" name="Content Placeholder 2"/>
          <p:cNvSpPr>
            <a:spLocks noGrp="1"/>
          </p:cNvSpPr>
          <p:nvPr>
            <p:ph idx="18"/>
          </p:nvPr>
        </p:nvSpPr>
        <p:spPr>
          <a:xfrm>
            <a:off x="239116" y="2527245"/>
            <a:ext cx="3074739"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9"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29" name="Picture Placeholder 8"/>
          <p:cNvSpPr>
            <a:spLocks noGrp="1"/>
          </p:cNvSpPr>
          <p:nvPr>
            <p:ph type="pic" sz="quarter" idx="27"/>
          </p:nvPr>
        </p:nvSpPr>
        <p:spPr>
          <a:xfrm>
            <a:off x="5202901" y="2527246"/>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30" name="Picture Placeholder 8"/>
          <p:cNvSpPr>
            <a:spLocks noGrp="1"/>
          </p:cNvSpPr>
          <p:nvPr>
            <p:ph type="pic" sz="quarter" idx="28"/>
          </p:nvPr>
        </p:nvSpPr>
        <p:spPr>
          <a:xfrm>
            <a:off x="3545157"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6836199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 images rounded">
    <p:spTree>
      <p:nvGrpSpPr>
        <p:cNvPr id="1" name=""/>
        <p:cNvGrpSpPr/>
        <p:nvPr/>
      </p:nvGrpSpPr>
      <p:grpSpPr>
        <a:xfrm>
          <a:off x="0" y="0"/>
          <a:ext cx="0" cy="0"/>
          <a:chOff x="0" y="0"/>
          <a:chExt cx="0" cy="0"/>
        </a:xfrm>
      </p:grpSpPr>
      <p:sp>
        <p:nvSpPr>
          <p:cNvPr id="15"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29" name="Picture Placeholder 8"/>
          <p:cNvSpPr>
            <a:spLocks noGrp="1"/>
          </p:cNvSpPr>
          <p:nvPr>
            <p:ph type="pic" sz="quarter" idx="27"/>
          </p:nvPr>
        </p:nvSpPr>
        <p:spPr>
          <a:xfrm>
            <a:off x="5202901" y="2527246"/>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30" name="Picture Placeholder 8"/>
          <p:cNvSpPr>
            <a:spLocks noGrp="1"/>
          </p:cNvSpPr>
          <p:nvPr>
            <p:ph type="pic" sz="quarter" idx="28"/>
          </p:nvPr>
        </p:nvSpPr>
        <p:spPr>
          <a:xfrm>
            <a:off x="3545157"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31" name="Picture Placeholder 8"/>
          <p:cNvSpPr>
            <a:spLocks noGrp="1"/>
          </p:cNvSpPr>
          <p:nvPr>
            <p:ph type="pic" sz="quarter" idx="29"/>
          </p:nvPr>
        </p:nvSpPr>
        <p:spPr>
          <a:xfrm>
            <a:off x="1891378"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32" name="Picture Placeholder 8"/>
          <p:cNvSpPr>
            <a:spLocks noGrp="1"/>
          </p:cNvSpPr>
          <p:nvPr>
            <p:ph type="pic" sz="quarter" idx="30"/>
          </p:nvPr>
        </p:nvSpPr>
        <p:spPr>
          <a:xfrm>
            <a:off x="237601"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0804774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6:9 video">
    <p:spTree>
      <p:nvGrpSpPr>
        <p:cNvPr id="1" name=""/>
        <p:cNvGrpSpPr/>
        <p:nvPr/>
      </p:nvGrpSpPr>
      <p:grpSpPr>
        <a:xfrm>
          <a:off x="0" y="0"/>
          <a:ext cx="0" cy="0"/>
          <a:chOff x="0" y="0"/>
          <a:chExt cx="0" cy="0"/>
        </a:xfrm>
      </p:grpSpPr>
      <p:sp>
        <p:nvSpPr>
          <p:cNvPr id="14" name="Content Placeholder 2"/>
          <p:cNvSpPr>
            <a:spLocks noGrp="1"/>
          </p:cNvSpPr>
          <p:nvPr>
            <p:ph idx="23"/>
          </p:nvPr>
        </p:nvSpPr>
        <p:spPr>
          <a:xfrm>
            <a:off x="239117" y="2527245"/>
            <a:ext cx="219274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a:p>
        </p:txBody>
      </p:sp>
      <p:sp>
        <p:nvSpPr>
          <p:cNvPr id="13" name="Media Placeholder 8"/>
          <p:cNvSpPr>
            <a:spLocks noGrp="1"/>
          </p:cNvSpPr>
          <p:nvPr>
            <p:ph type="media" sz="quarter" idx="18" hasCustomPrompt="1"/>
          </p:nvPr>
        </p:nvSpPr>
        <p:spPr>
          <a:xfrm>
            <a:off x="2683593" y="2522823"/>
            <a:ext cx="3944115" cy="5697053"/>
          </a:xfrm>
          <a:solidFill>
            <a:schemeClr val="accent6"/>
          </a:solidFill>
          <a:effectLst/>
        </p:spPr>
        <p:txBody>
          <a:bodyPr tIns="0" anchor="ctr" anchorCtr="0">
            <a:normAutofit/>
          </a:bodyPr>
          <a:lstStyle>
            <a:lvl1pPr marL="0" indent="0" algn="ctr">
              <a:buNone/>
              <a:defRPr sz="700">
                <a:solidFill>
                  <a:schemeClr val="bg1"/>
                </a:solidFill>
              </a:defRPr>
            </a:lvl1pPr>
          </a:lstStyle>
          <a:p>
            <a:r>
              <a:rPr lang="en-GB" noProof="0"/>
              <a:t>Click to add media size 16/9</a:t>
            </a:r>
          </a:p>
        </p:txBody>
      </p:sp>
      <p:sp>
        <p:nvSpPr>
          <p:cNvPr id="16"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1111309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3 video">
    <p:spTree>
      <p:nvGrpSpPr>
        <p:cNvPr id="1" name=""/>
        <p:cNvGrpSpPr/>
        <p:nvPr/>
      </p:nvGrpSpPr>
      <p:grpSpPr>
        <a:xfrm>
          <a:off x="0" y="0"/>
          <a:ext cx="0" cy="0"/>
          <a:chOff x="0" y="0"/>
          <a:chExt cx="0" cy="0"/>
        </a:xfrm>
      </p:grpSpPr>
      <p:sp>
        <p:nvSpPr>
          <p:cNvPr id="10" name="Media Placeholder 8"/>
          <p:cNvSpPr>
            <a:spLocks noGrp="1"/>
          </p:cNvSpPr>
          <p:nvPr>
            <p:ph type="media" sz="quarter" idx="15" hasCustomPrompt="1"/>
          </p:nvPr>
        </p:nvSpPr>
        <p:spPr>
          <a:xfrm>
            <a:off x="3668655" y="2522823"/>
            <a:ext cx="2959055" cy="5697053"/>
          </a:xfrm>
          <a:solidFill>
            <a:schemeClr val="accent6"/>
          </a:solidFill>
          <a:effectLst/>
        </p:spPr>
        <p:txBody>
          <a:bodyPr tIns="0" anchor="ctr" anchorCtr="0">
            <a:normAutofit/>
          </a:bodyPr>
          <a:lstStyle>
            <a:lvl1pPr marL="0" indent="0" algn="ctr">
              <a:buNone/>
              <a:defRPr sz="700" baseline="0">
                <a:solidFill>
                  <a:schemeClr val="bg1"/>
                </a:solidFill>
              </a:defRPr>
            </a:lvl1pPr>
          </a:lstStyle>
          <a:p>
            <a:r>
              <a:rPr lang="en-GB" noProof="0"/>
              <a:t>Click to add media size 4/3</a:t>
            </a:r>
          </a:p>
        </p:txBody>
      </p:sp>
      <p:sp>
        <p:nvSpPr>
          <p:cNvPr id="17" name="Content Placeholder 2"/>
          <p:cNvSpPr>
            <a:spLocks noGrp="1"/>
          </p:cNvSpPr>
          <p:nvPr>
            <p:ph idx="24"/>
          </p:nvPr>
        </p:nvSpPr>
        <p:spPr>
          <a:xfrm>
            <a:off x="239117" y="2527245"/>
            <a:ext cx="3188695"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6"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26152007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Video background">
    <p:spTree>
      <p:nvGrpSpPr>
        <p:cNvPr id="1" name=""/>
        <p:cNvGrpSpPr/>
        <p:nvPr/>
      </p:nvGrpSpPr>
      <p:grpSpPr>
        <a:xfrm>
          <a:off x="0" y="0"/>
          <a:ext cx="0" cy="0"/>
          <a:chOff x="0" y="0"/>
          <a:chExt cx="0" cy="0"/>
        </a:xfrm>
      </p:grpSpPr>
      <p:sp>
        <p:nvSpPr>
          <p:cNvPr id="10" name="Media Placeholder 8"/>
          <p:cNvSpPr>
            <a:spLocks noGrp="1"/>
          </p:cNvSpPr>
          <p:nvPr>
            <p:ph type="media" sz="quarter" idx="18" hasCustomPrompt="1"/>
          </p:nvPr>
        </p:nvSpPr>
        <p:spPr>
          <a:xfrm>
            <a:off x="0" y="-1"/>
            <a:ext cx="6858000" cy="9905998"/>
          </a:xfrm>
          <a:solidFill>
            <a:schemeClr val="accent6"/>
          </a:solidFill>
          <a:effectLst/>
        </p:spPr>
        <p:txBody>
          <a:bodyPr tIns="0" anchor="ctr" anchorCtr="0">
            <a:normAutofit/>
          </a:bodyPr>
          <a:lstStyle>
            <a:lvl1pPr marL="0" indent="0" algn="ctr">
              <a:buNone/>
              <a:defRPr sz="700">
                <a:solidFill>
                  <a:schemeClr val="bg1"/>
                </a:solidFill>
              </a:defRPr>
            </a:lvl1pPr>
          </a:lstStyle>
          <a:p>
            <a:r>
              <a:rPr lang="en-GB" noProof="0"/>
              <a:t>Click to add media size 16:9</a:t>
            </a:r>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a:t>Presentation title</a:t>
            </a:r>
            <a:endParaRPr lang="en-GB" dirty="0"/>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a:t>Date</a:t>
            </a:r>
            <a:endParaRPr lang="en-GB"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bg1"/>
                </a:solidFill>
              </a:defRPr>
            </a:lvl1pPr>
          </a:lstStyle>
          <a:p>
            <a:pPr>
              <a:defRPr/>
            </a:pPr>
            <a:fld id="{4B01E8EF-57E8-4F85-90EB-163CEE512F88}" type="slidenum">
              <a:rPr lang="en-GB" smtClean="0"/>
              <a:pPr>
                <a:defRPr/>
              </a:pPr>
              <a:t>‹#›</a:t>
            </a:fld>
            <a:endParaRPr lang="en-GB" dirty="0"/>
          </a:p>
        </p:txBody>
      </p:sp>
    </p:spTree>
    <p:extLst>
      <p:ext uri="{BB962C8B-B14F-4D97-AF65-F5344CB8AC3E}">
        <p14:creationId xmlns:p14="http://schemas.microsoft.com/office/powerpoint/2010/main" val="12265096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Margin guide">
    <p:spTree>
      <p:nvGrpSpPr>
        <p:cNvPr id="1" name=""/>
        <p:cNvGrpSpPr/>
        <p:nvPr/>
      </p:nvGrpSpPr>
      <p:grpSpPr>
        <a:xfrm>
          <a:off x="0" y="0"/>
          <a:ext cx="0" cy="0"/>
          <a:chOff x="0" y="0"/>
          <a:chExt cx="0" cy="0"/>
        </a:xfrm>
      </p:grpSpPr>
      <p:sp>
        <p:nvSpPr>
          <p:cNvPr id="10" name="Rectangle 9"/>
          <p:cNvSpPr/>
          <p:nvPr userDrawn="1"/>
        </p:nvSpPr>
        <p:spPr bwMode="auto">
          <a:xfrm>
            <a:off x="237600" y="595187"/>
            <a:ext cx="6382800" cy="7624689"/>
          </a:xfrm>
          <a:prstGeom prst="rect">
            <a:avLst/>
          </a:prstGeom>
          <a:pattFill prst="wdUpDiag">
            <a:fgClr>
              <a:schemeClr val="bg2"/>
            </a:fgClr>
            <a:bgClr>
              <a:schemeClr val="bg1"/>
            </a:bgClr>
          </a:pattFill>
          <a:ln w="3175" cap="flat" cmpd="sng" algn="ctr">
            <a:solidFill>
              <a:schemeClr val="accent5"/>
            </a:solidFill>
            <a:prstDash val="solid"/>
            <a:round/>
            <a:headEnd type="none" w="med" len="med"/>
            <a:tailEnd type="none" w="med" len="med"/>
          </a:ln>
          <a:effectLst/>
          <a:extLst/>
        </p:spPr>
        <p:txBody>
          <a:bodyPr vert="horz" wrap="none" lIns="72000" tIns="72000" rIns="72000" bIns="72000" numCol="1" rtlCol="0" anchor="ctr" anchorCtr="0" compatLnSpc="1">
            <a:prstTxWarp prst="textNoShape">
              <a:avLst/>
            </a:prstTxWarp>
          </a:bodyPr>
          <a:lstStyle/>
          <a:p>
            <a:pPr marL="0" marR="0" indent="0" algn="ctr" defTabSz="1219200" rtl="0" eaLnBrk="1" fontAlgn="base" latinLnBrk="0" hangingPunct="1">
              <a:lnSpc>
                <a:spcPct val="100000"/>
              </a:lnSpc>
              <a:spcBef>
                <a:spcPct val="50000"/>
              </a:spcBef>
              <a:spcAft>
                <a:spcPct val="0"/>
              </a:spcAft>
              <a:buClrTx/>
              <a:buSzTx/>
              <a:buFontTx/>
              <a:buNone/>
              <a:tabLst/>
            </a:pPr>
            <a:endParaRPr kumimoji="0" lang="en-GB" sz="2400" b="1" i="0" u="none" strike="noStrike" cap="none" normalizeH="0" baseline="0" noProof="0">
              <a:ln>
                <a:noFill/>
              </a:ln>
              <a:solidFill>
                <a:srgbClr val="001965"/>
              </a:solidFill>
              <a:effectLst/>
              <a:latin typeface="Verdana" pitchFamily="34" charset="0"/>
            </a:endParaRPr>
          </a:p>
        </p:txBody>
      </p:sp>
      <p:sp>
        <p:nvSpPr>
          <p:cNvPr id="21" name="Title 6"/>
          <p:cNvSpPr txBox="1">
            <a:spLocks/>
          </p:cNvSpPr>
          <p:nvPr userDrawn="1"/>
        </p:nvSpPr>
        <p:spPr bwMode="auto">
          <a:xfrm>
            <a:off x="239117" y="1111856"/>
            <a:ext cx="6388593" cy="753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defTabSz="877888" rtl="0" eaLnBrk="0" fontAlgn="base" hangingPunct="0">
              <a:lnSpc>
                <a:spcPct val="90000"/>
              </a:lnSpc>
              <a:spcBef>
                <a:spcPct val="0"/>
              </a:spcBef>
              <a:spcAft>
                <a:spcPct val="0"/>
              </a:spcAft>
              <a:defRPr sz="2400" b="1" baseline="0">
                <a:solidFill>
                  <a:srgbClr val="001965"/>
                </a:solidFill>
                <a:latin typeface="+mj-lt"/>
                <a:ea typeface="+mj-ea"/>
                <a:cs typeface="+mj-cs"/>
              </a:defRPr>
            </a:lvl1pPr>
            <a:lvl2pPr algn="l" defTabSz="877888" rtl="0" eaLnBrk="0" fontAlgn="base" hangingPunct="0">
              <a:spcBef>
                <a:spcPct val="0"/>
              </a:spcBef>
              <a:spcAft>
                <a:spcPct val="0"/>
              </a:spcAft>
              <a:defRPr sz="2700" b="1">
                <a:solidFill>
                  <a:srgbClr val="001965"/>
                </a:solidFill>
                <a:latin typeface="Verdana" pitchFamily="34" charset="0"/>
              </a:defRPr>
            </a:lvl2pPr>
            <a:lvl3pPr algn="l" defTabSz="877888" rtl="0" eaLnBrk="0" fontAlgn="base" hangingPunct="0">
              <a:spcBef>
                <a:spcPct val="0"/>
              </a:spcBef>
              <a:spcAft>
                <a:spcPct val="0"/>
              </a:spcAft>
              <a:defRPr sz="2700" b="1">
                <a:solidFill>
                  <a:srgbClr val="001965"/>
                </a:solidFill>
                <a:latin typeface="Verdana" pitchFamily="34" charset="0"/>
              </a:defRPr>
            </a:lvl3pPr>
            <a:lvl4pPr algn="l" defTabSz="877888" rtl="0" eaLnBrk="0" fontAlgn="base" hangingPunct="0">
              <a:spcBef>
                <a:spcPct val="0"/>
              </a:spcBef>
              <a:spcAft>
                <a:spcPct val="0"/>
              </a:spcAft>
              <a:defRPr sz="2700" b="1">
                <a:solidFill>
                  <a:srgbClr val="001965"/>
                </a:solidFill>
                <a:latin typeface="Verdana" pitchFamily="34" charset="0"/>
              </a:defRPr>
            </a:lvl4pPr>
            <a:lvl5pPr algn="l" defTabSz="877888" rtl="0" eaLnBrk="0" fontAlgn="base" hangingPunct="0">
              <a:spcBef>
                <a:spcPct val="0"/>
              </a:spcBef>
              <a:spcAft>
                <a:spcPct val="0"/>
              </a:spcAft>
              <a:defRPr sz="2700" b="1">
                <a:solidFill>
                  <a:srgbClr val="001965"/>
                </a:solidFill>
                <a:latin typeface="Verdana" pitchFamily="34" charset="0"/>
              </a:defRPr>
            </a:lvl5pPr>
            <a:lvl6pPr marL="329595" algn="l" defTabSz="878921" rtl="0" eaLnBrk="1" fontAlgn="base" hangingPunct="1">
              <a:spcBef>
                <a:spcPct val="0"/>
              </a:spcBef>
              <a:spcAft>
                <a:spcPct val="0"/>
              </a:spcAft>
              <a:defRPr sz="2700" b="1">
                <a:solidFill>
                  <a:srgbClr val="001965"/>
                </a:solidFill>
                <a:latin typeface="Verdana" pitchFamily="34" charset="0"/>
              </a:defRPr>
            </a:lvl6pPr>
            <a:lvl7pPr marL="659191" algn="l" defTabSz="878921" rtl="0" eaLnBrk="1" fontAlgn="base" hangingPunct="1">
              <a:spcBef>
                <a:spcPct val="0"/>
              </a:spcBef>
              <a:spcAft>
                <a:spcPct val="0"/>
              </a:spcAft>
              <a:defRPr sz="2700" b="1">
                <a:solidFill>
                  <a:srgbClr val="001965"/>
                </a:solidFill>
                <a:latin typeface="Verdana" pitchFamily="34" charset="0"/>
              </a:defRPr>
            </a:lvl7pPr>
            <a:lvl8pPr marL="988786" algn="l" defTabSz="878921" rtl="0" eaLnBrk="1" fontAlgn="base" hangingPunct="1">
              <a:spcBef>
                <a:spcPct val="0"/>
              </a:spcBef>
              <a:spcAft>
                <a:spcPct val="0"/>
              </a:spcAft>
              <a:defRPr sz="2700" b="1">
                <a:solidFill>
                  <a:srgbClr val="001965"/>
                </a:solidFill>
                <a:latin typeface="Verdana" pitchFamily="34" charset="0"/>
              </a:defRPr>
            </a:lvl8pPr>
            <a:lvl9pPr marL="1318382" algn="l" defTabSz="878921" rtl="0" eaLnBrk="1" fontAlgn="base" hangingPunct="1">
              <a:spcBef>
                <a:spcPct val="0"/>
              </a:spcBef>
              <a:spcAft>
                <a:spcPct val="0"/>
              </a:spcAft>
              <a:defRPr sz="2700" b="1">
                <a:solidFill>
                  <a:srgbClr val="001965"/>
                </a:solidFill>
                <a:latin typeface="Verdana" pitchFamily="34" charset="0"/>
              </a:defRPr>
            </a:lvl9pPr>
          </a:lstStyle>
          <a:p>
            <a:r>
              <a:rPr lang="en-GB" sz="2400" noProof="0" dirty="0"/>
              <a:t>Title</a:t>
            </a:r>
          </a:p>
        </p:txBody>
      </p:sp>
      <p:sp>
        <p:nvSpPr>
          <p:cNvPr id="15" name="TextBox 14"/>
          <p:cNvSpPr txBox="1"/>
          <p:nvPr userDrawn="1"/>
        </p:nvSpPr>
        <p:spPr>
          <a:xfrm>
            <a:off x="2061607" y="4862071"/>
            <a:ext cx="2725031" cy="276999"/>
          </a:xfrm>
          <a:prstGeom prst="rect">
            <a:avLst/>
          </a:prstGeom>
          <a:noFill/>
        </p:spPr>
        <p:txBody>
          <a:bodyPr wrap="square" rtlCol="0">
            <a:spAutoFit/>
          </a:bodyPr>
          <a:lstStyle/>
          <a:p>
            <a:pPr algn="ctr"/>
            <a:r>
              <a:rPr lang="en-GB" sz="1200" b="0" noProof="0" dirty="0">
                <a:solidFill>
                  <a:schemeClr val="accent5"/>
                </a:solidFill>
              </a:rPr>
              <a:t>Keep all content in this area</a:t>
            </a:r>
          </a:p>
        </p:txBody>
      </p:sp>
      <p:sp>
        <p:nvSpPr>
          <p:cNvPr id="28" name="TextBox 27"/>
          <p:cNvSpPr txBox="1"/>
          <p:nvPr userDrawn="1"/>
        </p:nvSpPr>
        <p:spPr>
          <a:xfrm>
            <a:off x="239117" y="2527244"/>
            <a:ext cx="6388593" cy="417358"/>
          </a:xfrm>
          <a:prstGeom prst="rect">
            <a:avLst/>
          </a:prstGeom>
          <a:noFill/>
        </p:spPr>
        <p:txBody>
          <a:bodyPr wrap="square" rtlCol="0">
            <a:spAutoFit/>
          </a:bodyPr>
          <a:lstStyle/>
          <a:p>
            <a:endParaRPr lang="en-GB" sz="2112" noProof="0"/>
          </a:p>
        </p:txBody>
      </p:sp>
      <p:sp>
        <p:nvSpPr>
          <p:cNvPr id="30" name="Rectangle 29"/>
          <p:cNvSpPr/>
          <p:nvPr userDrawn="1"/>
        </p:nvSpPr>
        <p:spPr bwMode="auto">
          <a:xfrm>
            <a:off x="237601" y="2527243"/>
            <a:ext cx="6382801" cy="5692631"/>
          </a:xfrm>
          <a:prstGeom prst="rect">
            <a:avLst/>
          </a:prstGeom>
          <a:noFill/>
          <a:ln w="3175" cap="flat" cmpd="sng" algn="ctr">
            <a:solidFill>
              <a:schemeClr val="accent5"/>
            </a:solidFill>
            <a:prstDash val="solid"/>
            <a:round/>
            <a:headEnd type="none" w="med" len="med"/>
            <a:tailEnd type="none" w="med" len="med"/>
          </a:ln>
          <a:effectLst/>
          <a:extLst/>
        </p:spPr>
        <p:txBody>
          <a:bodyPr vert="horz" wrap="none" lIns="0" tIns="0" rIns="0" bIns="0" numCol="1" rtlCol="0" anchor="t" anchorCtr="0" compatLnSpc="1">
            <a:prstTxWarp prst="textNoShape">
              <a:avLst/>
            </a:prstTxWarp>
          </a:bodyPr>
          <a:lstStyle/>
          <a:p>
            <a:pPr marL="269875" marR="0" indent="-269875" algn="l" defTabSz="1219200" rtl="0" eaLnBrk="1" fontAlgn="base" latinLnBrk="0" hangingPunct="1">
              <a:lnSpc>
                <a:spcPct val="100000"/>
              </a:lnSpc>
              <a:spcBef>
                <a:spcPct val="50000"/>
              </a:spcBef>
              <a:spcAft>
                <a:spcPct val="0"/>
              </a:spcAft>
              <a:buClr>
                <a:schemeClr val="accent1"/>
              </a:buClr>
              <a:buSzTx/>
              <a:buFont typeface="Arial" pitchFamily="34" charset="0"/>
              <a:buChar char="•"/>
              <a:tabLst/>
            </a:pPr>
            <a:r>
              <a:rPr kumimoji="0" lang="en-GB" sz="1800" b="0" i="0" u="none" strike="noStrike" cap="none" normalizeH="0" baseline="0" noProof="0" dirty="0">
                <a:ln>
                  <a:noFill/>
                </a:ln>
                <a:solidFill>
                  <a:srgbClr val="001965"/>
                </a:solidFill>
                <a:effectLst/>
                <a:latin typeface="Verdana" pitchFamily="34" charset="0"/>
              </a:rPr>
              <a:t>Content area</a:t>
            </a:r>
          </a:p>
        </p:txBody>
      </p:sp>
      <p:sp>
        <p:nvSpPr>
          <p:cNvPr id="31" name="TextBox 30"/>
          <p:cNvSpPr txBox="1"/>
          <p:nvPr userDrawn="1"/>
        </p:nvSpPr>
        <p:spPr>
          <a:xfrm>
            <a:off x="237600" y="1857479"/>
            <a:ext cx="3429007" cy="461665"/>
          </a:xfrm>
          <a:prstGeom prst="rect">
            <a:avLst/>
          </a:prstGeom>
          <a:noFill/>
        </p:spPr>
        <p:txBody>
          <a:bodyPr wrap="square" rtlCol="0">
            <a:spAutoFit/>
          </a:bodyPr>
          <a:lstStyle/>
          <a:p>
            <a:pPr algn="l"/>
            <a:r>
              <a:rPr lang="en-GB" sz="1200" b="0" noProof="0" dirty="0">
                <a:solidFill>
                  <a:schemeClr val="accent5"/>
                </a:solidFill>
              </a:rPr>
              <a:t>Keep</a:t>
            </a:r>
            <a:r>
              <a:rPr lang="en-GB" sz="1200" b="0" baseline="0" noProof="0" dirty="0">
                <a:solidFill>
                  <a:schemeClr val="accent5"/>
                </a:solidFill>
              </a:rPr>
              <a:t> all titles, </a:t>
            </a:r>
            <a:r>
              <a:rPr lang="en-GB" sz="1200" b="0" baseline="0" noProof="0" dirty="0" err="1">
                <a:solidFill>
                  <a:schemeClr val="accent5"/>
                </a:solidFill>
              </a:rPr>
              <a:t>trompets</a:t>
            </a:r>
            <a:r>
              <a:rPr lang="en-GB" sz="1200" b="0" baseline="0" noProof="0" dirty="0">
                <a:solidFill>
                  <a:schemeClr val="accent5"/>
                </a:solidFill>
              </a:rPr>
              <a:t> and subtitles in this area</a:t>
            </a:r>
            <a:endParaRPr lang="en-GB" sz="1200" b="0" noProof="0" dirty="0">
              <a:solidFill>
                <a:schemeClr val="accent5"/>
              </a:solidFill>
            </a:endParaRPr>
          </a:p>
        </p:txBody>
      </p:sp>
      <p:sp>
        <p:nvSpPr>
          <p:cNvPr id="32" name="TextBox 31"/>
          <p:cNvSpPr txBox="1"/>
          <p:nvPr userDrawn="1"/>
        </p:nvSpPr>
        <p:spPr>
          <a:xfrm>
            <a:off x="3689859" y="635056"/>
            <a:ext cx="2931892" cy="461665"/>
          </a:xfrm>
          <a:prstGeom prst="rect">
            <a:avLst/>
          </a:prstGeom>
          <a:noFill/>
        </p:spPr>
        <p:txBody>
          <a:bodyPr wrap="square" rtlCol="0">
            <a:spAutoFit/>
          </a:bodyPr>
          <a:lstStyle/>
          <a:p>
            <a:pPr algn="r"/>
            <a:r>
              <a:rPr lang="en-GB" sz="1200" b="0" noProof="0">
                <a:solidFill>
                  <a:schemeClr val="accent5"/>
                </a:solidFill>
              </a:rPr>
              <a:t>Never</a:t>
            </a:r>
            <a:r>
              <a:rPr lang="en-GB" sz="1200" b="0" baseline="0" noProof="0">
                <a:solidFill>
                  <a:schemeClr val="accent5"/>
                </a:solidFill>
              </a:rPr>
              <a:t> move Footer, Date and No placeholders</a:t>
            </a:r>
            <a:endParaRPr lang="en-GB" sz="1200" b="0" noProof="0">
              <a:solidFill>
                <a:schemeClr val="accent5"/>
              </a:solidFill>
            </a:endParaRPr>
          </a:p>
        </p:txBody>
      </p:sp>
      <p:sp>
        <p:nvSpPr>
          <p:cNvPr id="16"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7"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8"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445488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ompet">
    <p:spTree>
      <p:nvGrpSpPr>
        <p:cNvPr id="1" name=""/>
        <p:cNvGrpSpPr/>
        <p:nvPr/>
      </p:nvGrpSpPr>
      <p:grpSpPr>
        <a:xfrm>
          <a:off x="0" y="0"/>
          <a:ext cx="0" cy="0"/>
          <a:chOff x="0" y="0"/>
          <a:chExt cx="0" cy="0"/>
        </a:xfrm>
      </p:grpSpPr>
      <p:sp>
        <p:nvSpPr>
          <p:cNvPr id="8" name="Rectangle 3"/>
          <p:cNvSpPr>
            <a:spLocks noGrp="1" noChangeArrowheads="1"/>
          </p:cNvSpPr>
          <p:nvPr>
            <p:ph type="subTitle" idx="14" hasCustomPrompt="1"/>
          </p:nvPr>
        </p:nvSpPr>
        <p:spPr>
          <a:xfrm>
            <a:off x="237600" y="743264"/>
            <a:ext cx="6382800" cy="247751"/>
          </a:xfrm>
          <a:extLst>
            <a:ext uri="{909E8E84-426E-40DD-AFC4-6F175D3DCCD1}">
              <a14:hiddenFill xmlns:a14="http://schemas.microsoft.com/office/drawing/2010/main">
                <a:solidFill>
                  <a:schemeClr val="accent1"/>
                </a:solidFill>
              </a14:hiddenFill>
            </a:ext>
          </a:extLst>
        </p:spPr>
        <p:txBody>
          <a:bodyPr wrap="none" lIns="18000" anchor="ctr" anchorCtr="0">
            <a:noAutofit/>
          </a:bodyPr>
          <a:lstStyle>
            <a:lvl1pPr marL="0" indent="0" algn="l">
              <a:buFontTx/>
              <a:buNone/>
              <a:defRPr sz="1100" baseline="0"/>
            </a:lvl1pPr>
          </a:lstStyle>
          <a:p>
            <a:pPr lvl="0"/>
            <a:r>
              <a:rPr lang="en-GB" noProof="0" dirty="0"/>
              <a:t>Insert </a:t>
            </a:r>
            <a:r>
              <a:rPr lang="en-GB" noProof="0" dirty="0" err="1"/>
              <a:t>trompet</a:t>
            </a:r>
            <a:endParaRPr lang="en-GB" noProof="0" dirty="0"/>
          </a:p>
        </p:txBody>
      </p:sp>
      <p:sp>
        <p:nvSpPr>
          <p:cNvPr id="10"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9" name="Content Placeholder 2"/>
          <p:cNvSpPr>
            <a:spLocks noGrp="1"/>
          </p:cNvSpPr>
          <p:nvPr>
            <p:ph idx="1"/>
          </p:nvPr>
        </p:nvSpPr>
        <p:spPr>
          <a:xfrm>
            <a:off x="237600" y="2527245"/>
            <a:ext cx="63828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4"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23231054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8" name="Rectangle 3"/>
          <p:cNvSpPr>
            <a:spLocks noGrp="1" noChangeArrowheads="1"/>
          </p:cNvSpPr>
          <p:nvPr>
            <p:ph type="subTitle" idx="14" hasCustomPrompt="1"/>
          </p:nvPr>
        </p:nvSpPr>
        <p:spPr>
          <a:xfrm>
            <a:off x="237600" y="1746492"/>
            <a:ext cx="6382800" cy="384657"/>
          </a:xfrm>
          <a:extLst>
            <a:ext uri="{909E8E84-426E-40DD-AFC4-6F175D3DCCD1}">
              <a14:hiddenFill xmlns:a14="http://schemas.microsoft.com/office/drawing/2010/main">
                <a:solidFill>
                  <a:schemeClr val="accent1"/>
                </a:solidFill>
              </a14:hiddenFill>
            </a:ext>
          </a:extLst>
        </p:spPr>
        <p:txBody>
          <a:bodyPr wrap="none" lIns="18000" anchor="ctr" anchorCtr="0"/>
          <a:lstStyle>
            <a:lvl1pPr marL="0" indent="0" algn="l">
              <a:buFontTx/>
              <a:buNone/>
              <a:defRPr sz="1100" baseline="0"/>
            </a:lvl1pPr>
          </a:lstStyle>
          <a:p>
            <a:pPr lvl="0"/>
            <a:r>
              <a:rPr lang="en-GB" noProof="0" dirty="0"/>
              <a:t>Insert subtitle</a:t>
            </a:r>
          </a:p>
        </p:txBody>
      </p:sp>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9" name="Content Placeholder 2"/>
          <p:cNvSpPr>
            <a:spLocks noGrp="1"/>
          </p:cNvSpPr>
          <p:nvPr>
            <p:ph idx="1"/>
          </p:nvPr>
        </p:nvSpPr>
        <p:spPr>
          <a:xfrm>
            <a:off x="237600" y="2527245"/>
            <a:ext cx="63828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4"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1086559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2" name="Title 1"/>
          <p:cNvSpPr>
            <a:spLocks noGrp="1"/>
          </p:cNvSpPr>
          <p:nvPr>
            <p:ph type="title"/>
          </p:nvPr>
        </p:nvSpPr>
        <p:spPr>
          <a:xfrm>
            <a:off x="239117" y="992661"/>
            <a:ext cx="5019375" cy="7231766"/>
          </a:xfrm>
        </p:spPr>
        <p:txBody>
          <a:bodyPr tIns="57600" anchor="t"/>
          <a:lstStyle>
            <a:lvl1pPr>
              <a:lnSpc>
                <a:spcPct val="90000"/>
              </a:lnSpc>
              <a:defRPr sz="6000" spc="-150"/>
            </a:lvl1pPr>
          </a:lstStyle>
          <a:p>
            <a:r>
              <a:rPr lang="ja-JP" altLang="en-US" noProof="0"/>
              <a:t>マスター タイトルの書式設定</a:t>
            </a:r>
            <a:endParaRPr lang="en-GB" noProof="0" dirty="0"/>
          </a:p>
        </p:txBody>
      </p:sp>
      <p:sp>
        <p:nvSpPr>
          <p:cNvPr id="9"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0"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1"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4694272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placeholders">
    <p:spTree>
      <p:nvGrpSpPr>
        <p:cNvPr id="1" name=""/>
        <p:cNvGrpSpPr/>
        <p:nvPr/>
      </p:nvGrpSpPr>
      <p:grpSpPr>
        <a:xfrm>
          <a:off x="0" y="0"/>
          <a:ext cx="0" cy="0"/>
          <a:chOff x="0" y="0"/>
          <a:chExt cx="0" cy="0"/>
        </a:xfrm>
      </p:grpSpPr>
      <p:sp>
        <p:nvSpPr>
          <p:cNvPr id="18"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36" name="Content Placeholder 2"/>
          <p:cNvSpPr>
            <a:spLocks noGrp="1"/>
          </p:cNvSpPr>
          <p:nvPr>
            <p:ph idx="1"/>
          </p:nvPr>
        </p:nvSpPr>
        <p:spPr>
          <a:xfrm>
            <a:off x="237601" y="2527245"/>
            <a:ext cx="30726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7" name="Content Placeholder 2"/>
          <p:cNvSpPr>
            <a:spLocks noGrp="1"/>
          </p:cNvSpPr>
          <p:nvPr>
            <p:ph idx="10"/>
          </p:nvPr>
        </p:nvSpPr>
        <p:spPr>
          <a:xfrm>
            <a:off x="3547800" y="2527244"/>
            <a:ext cx="3072600" cy="5692267"/>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8"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1"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3"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5434284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placeholders horizontal">
    <p:spTree>
      <p:nvGrpSpPr>
        <p:cNvPr id="1" name=""/>
        <p:cNvGrpSpPr/>
        <p:nvPr/>
      </p:nvGrpSpPr>
      <p:grpSpPr>
        <a:xfrm>
          <a:off x="0" y="0"/>
          <a:ext cx="0" cy="0"/>
          <a:chOff x="0" y="0"/>
          <a:chExt cx="0" cy="0"/>
        </a:xfrm>
      </p:grpSpPr>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24" name="Content Placeholder 2"/>
          <p:cNvSpPr>
            <a:spLocks noGrp="1"/>
          </p:cNvSpPr>
          <p:nvPr>
            <p:ph idx="1"/>
          </p:nvPr>
        </p:nvSpPr>
        <p:spPr>
          <a:xfrm>
            <a:off x="237600" y="2527246"/>
            <a:ext cx="63828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25" name="Content Placeholder 2"/>
          <p:cNvSpPr>
            <a:spLocks noGrp="1"/>
          </p:cNvSpPr>
          <p:nvPr>
            <p:ph idx="25"/>
          </p:nvPr>
        </p:nvSpPr>
        <p:spPr>
          <a:xfrm>
            <a:off x="237600" y="5534109"/>
            <a:ext cx="63828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1307860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placeholders">
    <p:spTree>
      <p:nvGrpSpPr>
        <p:cNvPr id="1" name=""/>
        <p:cNvGrpSpPr/>
        <p:nvPr/>
      </p:nvGrpSpPr>
      <p:grpSpPr>
        <a:xfrm>
          <a:off x="0" y="0"/>
          <a:ext cx="0" cy="0"/>
          <a:chOff x="0" y="0"/>
          <a:chExt cx="0" cy="0"/>
        </a:xfrm>
      </p:grpSpPr>
      <p:sp>
        <p:nvSpPr>
          <p:cNvPr id="12"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27" name="Content Placeholder 2"/>
          <p:cNvSpPr>
            <a:spLocks noGrp="1"/>
          </p:cNvSpPr>
          <p:nvPr>
            <p:ph idx="1"/>
          </p:nvPr>
        </p:nvSpPr>
        <p:spPr>
          <a:xfrm>
            <a:off x="237600" y="2527245"/>
            <a:ext cx="196743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28" name="Content Placeholder 2"/>
          <p:cNvSpPr>
            <a:spLocks noGrp="1"/>
          </p:cNvSpPr>
          <p:nvPr>
            <p:ph idx="10"/>
          </p:nvPr>
        </p:nvSpPr>
        <p:spPr>
          <a:xfrm>
            <a:off x="2445282" y="2527245"/>
            <a:ext cx="196743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29" name="Content Placeholder 2"/>
          <p:cNvSpPr>
            <a:spLocks noGrp="1"/>
          </p:cNvSpPr>
          <p:nvPr>
            <p:ph idx="11"/>
          </p:nvPr>
        </p:nvSpPr>
        <p:spPr>
          <a:xfrm>
            <a:off x="4652963" y="2527245"/>
            <a:ext cx="196743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9"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20"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21"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5908753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 placeholders">
    <p:spTree>
      <p:nvGrpSpPr>
        <p:cNvPr id="1" name=""/>
        <p:cNvGrpSpPr/>
        <p:nvPr/>
      </p:nvGrpSpPr>
      <p:grpSpPr>
        <a:xfrm>
          <a:off x="0" y="0"/>
          <a:ext cx="0" cy="0"/>
          <a:chOff x="0" y="0"/>
          <a:chExt cx="0" cy="0"/>
        </a:xfrm>
      </p:grpSpPr>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37" name="Content Placeholder 2"/>
          <p:cNvSpPr>
            <a:spLocks noGrp="1"/>
          </p:cNvSpPr>
          <p:nvPr>
            <p:ph idx="1"/>
          </p:nvPr>
        </p:nvSpPr>
        <p:spPr>
          <a:xfrm>
            <a:off x="237601"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8" name="Content Placeholder 2"/>
          <p:cNvSpPr>
            <a:spLocks noGrp="1"/>
          </p:cNvSpPr>
          <p:nvPr>
            <p:ph idx="10"/>
          </p:nvPr>
        </p:nvSpPr>
        <p:spPr>
          <a:xfrm>
            <a:off x="1891380"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9" name="Content Placeholder 2"/>
          <p:cNvSpPr>
            <a:spLocks noGrp="1"/>
          </p:cNvSpPr>
          <p:nvPr>
            <p:ph idx="11"/>
          </p:nvPr>
        </p:nvSpPr>
        <p:spPr>
          <a:xfrm>
            <a:off x="3545157"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40" name="Content Placeholder 2"/>
          <p:cNvSpPr>
            <a:spLocks noGrp="1"/>
          </p:cNvSpPr>
          <p:nvPr>
            <p:ph idx="12"/>
          </p:nvPr>
        </p:nvSpPr>
        <p:spPr>
          <a:xfrm>
            <a:off x="5204224"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4"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1006688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2.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ectangle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
        <p:nvSpPr>
          <p:cNvPr id="3" name="Text Placeholder 2"/>
          <p:cNvSpPr>
            <a:spLocks noGrp="1"/>
          </p:cNvSpPr>
          <p:nvPr>
            <p:ph type="body" idx="1"/>
          </p:nvPr>
        </p:nvSpPr>
        <p:spPr>
          <a:xfrm>
            <a:off x="237600" y="2527242"/>
            <a:ext cx="6382800" cy="5692633"/>
          </a:xfrm>
          <a:prstGeom prst="rect">
            <a:avLst/>
          </a:prstGeom>
        </p:spPr>
        <p:txBody>
          <a:bodyPr vert="horz" lIns="0" tIns="0" rIns="216000" bIns="0" rtlCol="0">
            <a:normAutofit/>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2" name="Title Placeholder 1"/>
          <p:cNvSpPr>
            <a:spLocks noGrp="1"/>
          </p:cNvSpPr>
          <p:nvPr>
            <p:ph type="title"/>
          </p:nvPr>
        </p:nvSpPr>
        <p:spPr>
          <a:xfrm>
            <a:off x="237600" y="992661"/>
            <a:ext cx="6382800" cy="753831"/>
          </a:xfrm>
          <a:prstGeom prst="rect">
            <a:avLst/>
          </a:prstGeom>
        </p:spPr>
        <p:txBody>
          <a:bodyPr vert="horz" lIns="0" tIns="0" rIns="0" bIns="0" rtlCol="0" anchor="ctr" anchorCtr="0">
            <a:noAutofit/>
          </a:bodyPr>
          <a:lstStyle/>
          <a:p>
            <a:r>
              <a:rPr lang="ja-JP" altLang="en-US" noProof="0"/>
              <a:t>マスター タイトルの書式設定</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pic>
        <p:nvPicPr>
          <p:cNvPr id="16" name="Picture 11" descr="NN_m_2c_RGB"/>
          <p:cNvPicPr>
            <a:picLocks noChangeArrowheads="1"/>
          </p:cNvPicPr>
          <p:nvPr/>
        </p:nvPicPr>
        <p:blipFill>
          <a:blip r:embed="rId27" cstate="print">
            <a:extLst>
              <a:ext uri="{28A0092B-C50C-407E-A947-70E740481C1C}">
                <a14:useLocalDpi xmlns:a14="http://schemas.microsoft.com/office/drawing/2010/main" val="0"/>
              </a:ext>
            </a:extLst>
          </a:blip>
          <a:srcRect/>
          <a:stretch>
            <a:fillRect/>
          </a:stretch>
        </p:blipFill>
        <p:spPr bwMode="auto">
          <a:xfrm>
            <a:off x="6087727" y="8254621"/>
            <a:ext cx="600016" cy="128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3" descr="NN_m_2c_RGB"/>
          <p:cNvPicPr>
            <a:picLocks noChangeAspect="1" noChangeArrowheads="1"/>
          </p:cNvPicPr>
          <p:nvPr/>
        </p:nvPicPr>
        <p:blipFill>
          <a:blip r:embed="rId28" cstate="print">
            <a:extLst>
              <a:ext uri="{28A0092B-C50C-407E-A947-70E740481C1C}">
                <a14:useLocalDpi xmlns:a14="http://schemas.microsoft.com/office/drawing/2010/main" val="0"/>
              </a:ext>
            </a:extLst>
          </a:blip>
          <a:srcRect/>
          <a:stretch>
            <a:fillRect/>
          </a:stretch>
        </p:blipFill>
        <p:spPr bwMode="auto">
          <a:xfrm>
            <a:off x="6080867" y="8254622"/>
            <a:ext cx="607572" cy="1286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47633198"/>
      </p:ext>
    </p:extLst>
  </p:cSld>
  <p:clrMap bg1="lt1" tx1="dk1" bg2="lt2" tx2="dk2" accent1="accent1" accent2="accent2" accent3="accent3" accent4="accent4" accent5="accent5" accent6="accent6" hlink="hlink" folHlink="folHlink"/>
  <p:sldLayoutIdLst>
    <p:sldLayoutId id="2147483664" r:id="rId1"/>
    <p:sldLayoutId id="2147483660" r:id="rId2"/>
    <p:sldLayoutId id="2147483686" r:id="rId3"/>
    <p:sldLayoutId id="2147483687" r:id="rId4"/>
    <p:sldLayoutId id="2147483665" r:id="rId5"/>
    <p:sldLayoutId id="2147483666" r:id="rId6"/>
    <p:sldLayoutId id="2147483667" r:id="rId7"/>
    <p:sldLayoutId id="2147483685" r:id="rId8"/>
    <p:sldLayoutId id="2147483670" r:id="rId9"/>
    <p:sldLayoutId id="2147483668" r:id="rId10"/>
    <p:sldLayoutId id="2147483669" r:id="rId11"/>
    <p:sldLayoutId id="2147483671" r:id="rId12"/>
    <p:sldLayoutId id="2147483672" r:id="rId13"/>
    <p:sldLayoutId id="2147483673" r:id="rId14"/>
    <p:sldLayoutId id="2147483674" r:id="rId15"/>
    <p:sldLayoutId id="2147483675" r:id="rId16"/>
    <p:sldLayoutId id="2147483676" r:id="rId17"/>
    <p:sldLayoutId id="2147483677" r:id="rId18"/>
    <p:sldLayoutId id="2147483678" r:id="rId19"/>
    <p:sldLayoutId id="2147483679" r:id="rId20"/>
    <p:sldLayoutId id="2147483680" r:id="rId21"/>
    <p:sldLayoutId id="2147483681" r:id="rId22"/>
    <p:sldLayoutId id="2147483682" r:id="rId23"/>
    <p:sldLayoutId id="2147483683" r:id="rId24"/>
    <p:sldLayoutId id="2147483684" r:id="rId25"/>
  </p:sldLayoutIdLst>
  <mc:AlternateContent xmlns:mc="http://schemas.openxmlformats.org/markup-compatibility/2006" xmlns:p14="http://schemas.microsoft.com/office/powerpoint/2010/main">
    <mc:Choice Requires="p14">
      <p:transition p14:dur="10"/>
    </mc:Choice>
    <mc:Fallback xmlns="">
      <p:transition/>
    </mc:Fallback>
  </mc:AlternateContent>
  <p:hf hdr="0"/>
  <p:txStyles>
    <p:titleStyle>
      <a:lvl1pPr algn="l" defTabSz="914400" rtl="0" eaLnBrk="1" latinLnBrk="0" hangingPunct="1">
        <a:spcBef>
          <a:spcPct val="0"/>
        </a:spcBef>
        <a:buNone/>
        <a:defRPr sz="2400" b="1" kern="1200">
          <a:solidFill>
            <a:schemeClr val="accent2"/>
          </a:solidFill>
          <a:latin typeface="+mj-lt"/>
          <a:ea typeface="+mj-ea"/>
          <a:cs typeface="+mj-cs"/>
        </a:defRPr>
      </a:lvl1pPr>
    </p:titleStyle>
    <p:bodyStyle>
      <a:lvl1pPr marL="265113" indent="-265113" algn="l" defTabSz="914400" rtl="0" eaLnBrk="1" latinLnBrk="0" hangingPunct="1">
        <a:spcBef>
          <a:spcPct val="20000"/>
        </a:spcBef>
        <a:buClr>
          <a:schemeClr val="accent1"/>
        </a:buClr>
        <a:buFont typeface="Verdana" pitchFamily="34" charset="0"/>
        <a:buChar char="•"/>
        <a:defRPr sz="1800" kern="1200">
          <a:solidFill>
            <a:schemeClr val="accent2"/>
          </a:solidFill>
          <a:latin typeface="+mn-lt"/>
          <a:ea typeface="+mn-ea"/>
          <a:cs typeface="+mn-cs"/>
        </a:defRPr>
      </a:lvl1pPr>
      <a:lvl2pPr marL="536575" indent="-271463" algn="l" defTabSz="914400" rtl="0" eaLnBrk="1" latinLnBrk="0" hangingPunct="1">
        <a:spcBef>
          <a:spcPct val="20000"/>
        </a:spcBef>
        <a:buClr>
          <a:schemeClr val="tx2"/>
        </a:buClr>
        <a:buFont typeface="Verdana" pitchFamily="34" charset="0"/>
        <a:buChar char="•"/>
        <a:defRPr sz="1600" kern="1200">
          <a:solidFill>
            <a:schemeClr val="accent2"/>
          </a:solidFill>
          <a:latin typeface="+mn-lt"/>
          <a:ea typeface="+mn-ea"/>
          <a:cs typeface="+mn-cs"/>
        </a:defRPr>
      </a:lvl2pPr>
      <a:lvl3pPr marL="808038" indent="-271463" algn="l" defTabSz="914400" rtl="0" eaLnBrk="1" latinLnBrk="0" hangingPunct="1">
        <a:spcBef>
          <a:spcPct val="20000"/>
        </a:spcBef>
        <a:buClr>
          <a:schemeClr val="accent5"/>
        </a:buClr>
        <a:buFont typeface="Verdana" pitchFamily="34" charset="0"/>
        <a:buChar char="•"/>
        <a:defRPr sz="1400" kern="1200">
          <a:solidFill>
            <a:schemeClr val="accent2"/>
          </a:solidFill>
          <a:latin typeface="+mn-lt"/>
          <a:ea typeface="+mn-ea"/>
          <a:cs typeface="+mn-cs"/>
        </a:defRPr>
      </a:lvl3pPr>
      <a:lvl4pPr marL="985838" indent="-177800" algn="l" defTabSz="914400" rtl="0" eaLnBrk="1" latinLnBrk="0" hangingPunct="1">
        <a:spcBef>
          <a:spcPct val="20000"/>
        </a:spcBef>
        <a:buClr>
          <a:schemeClr val="accent3"/>
        </a:buClr>
        <a:buFont typeface="Verdana" pitchFamily="34" charset="0"/>
        <a:buChar char="•"/>
        <a:defRPr sz="1200" kern="1200">
          <a:solidFill>
            <a:schemeClr val="accent2"/>
          </a:solidFill>
          <a:latin typeface="+mn-lt"/>
          <a:ea typeface="+mn-ea"/>
          <a:cs typeface="+mn-cs"/>
        </a:defRPr>
      </a:lvl4pPr>
      <a:lvl5pPr marL="1257300" indent="-184150" algn="l" defTabSz="914400" rtl="0" eaLnBrk="1" latinLnBrk="0" hangingPunct="1">
        <a:spcBef>
          <a:spcPct val="20000"/>
        </a:spcBef>
        <a:buClr>
          <a:srgbClr val="001423"/>
        </a:buClr>
        <a:buFont typeface="Verdana" pitchFamily="34" charset="0"/>
        <a:buChar char="•"/>
        <a:defRPr sz="1100" kern="1200">
          <a:solidFill>
            <a:schemeClr val="accent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hamamatsu-cde.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6" name="グループ化 35"/>
          <p:cNvGrpSpPr/>
          <p:nvPr/>
        </p:nvGrpSpPr>
        <p:grpSpPr>
          <a:xfrm>
            <a:off x="564690" y="1982197"/>
            <a:ext cx="5742797" cy="276999"/>
            <a:chOff x="564690" y="2296522"/>
            <a:chExt cx="5742797" cy="276999"/>
          </a:xfrm>
        </p:grpSpPr>
        <p:sp>
          <p:nvSpPr>
            <p:cNvPr id="7" name="Text Box 28"/>
            <p:cNvSpPr txBox="1">
              <a:spLocks noChangeArrowheads="1"/>
            </p:cNvSpPr>
            <p:nvPr/>
          </p:nvSpPr>
          <p:spPr bwMode="auto">
            <a:xfrm>
              <a:off x="2894967" y="2296522"/>
              <a:ext cx="107914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algn="ctr" eaLnBrk="1" hangingPunct="1">
                <a:defRPr/>
              </a:pPr>
              <a:r>
                <a:rPr lang="ja-JP" altLang="en-US" sz="1200" dirty="0">
                  <a:latin typeface="ＭＳ Ｐゴシック" panose="020B0600070205080204" pitchFamily="50" charset="-128"/>
                </a:rPr>
                <a:t>　プログラム　</a:t>
              </a:r>
            </a:p>
          </p:txBody>
        </p:sp>
        <p:cxnSp>
          <p:nvCxnSpPr>
            <p:cNvPr id="8" name="直線コネクタ 20"/>
            <p:cNvCxnSpPr>
              <a:cxnSpLocks noChangeShapeType="1"/>
              <a:endCxn id="7" idx="1"/>
            </p:cNvCxnSpPr>
            <p:nvPr/>
          </p:nvCxnSpPr>
          <p:spPr bwMode="auto">
            <a:xfrm flipV="1">
              <a:off x="564690" y="2435022"/>
              <a:ext cx="2330277" cy="16572"/>
            </a:xfrm>
            <a:prstGeom prst="line">
              <a:avLst/>
            </a:prstGeom>
            <a:noFill/>
            <a:ln w="38100" algn="ctr">
              <a:solidFill>
                <a:srgbClr val="4F6228">
                  <a:alpha val="50195"/>
                </a:srgbClr>
              </a:solidFill>
              <a:round/>
              <a:headEnd/>
              <a:tailEnd/>
            </a:ln>
            <a:extLst>
              <a:ext uri="{909E8E84-426E-40DD-AFC4-6F175D3DCCD1}">
                <a14:hiddenFill xmlns:a14="http://schemas.microsoft.com/office/drawing/2010/main">
                  <a:noFill/>
                </a14:hiddenFill>
              </a:ext>
            </a:extLst>
          </p:spPr>
        </p:cxnSp>
        <p:cxnSp>
          <p:nvCxnSpPr>
            <p:cNvPr id="9" name="直線コネクタ 21"/>
            <p:cNvCxnSpPr>
              <a:cxnSpLocks noChangeShapeType="1"/>
              <a:stCxn id="7" idx="3"/>
            </p:cNvCxnSpPr>
            <p:nvPr/>
          </p:nvCxnSpPr>
          <p:spPr bwMode="auto">
            <a:xfrm>
              <a:off x="3974109" y="2435022"/>
              <a:ext cx="2333378" cy="16572"/>
            </a:xfrm>
            <a:prstGeom prst="line">
              <a:avLst/>
            </a:prstGeom>
            <a:noFill/>
            <a:ln w="38100" algn="ctr">
              <a:solidFill>
                <a:srgbClr val="4F6228">
                  <a:alpha val="50195"/>
                </a:srgbClr>
              </a:solidFill>
              <a:round/>
              <a:headEnd/>
              <a:tailEnd/>
            </a:ln>
            <a:extLst>
              <a:ext uri="{909E8E84-426E-40DD-AFC4-6F175D3DCCD1}">
                <a14:hiddenFill xmlns:a14="http://schemas.microsoft.com/office/drawing/2010/main">
                  <a:noFill/>
                </a14:hiddenFill>
              </a:ext>
            </a:extLst>
          </p:spPr>
        </p:cxnSp>
      </p:grpSp>
      <p:sp>
        <p:nvSpPr>
          <p:cNvPr id="60" name="テキスト ボックス 59"/>
          <p:cNvSpPr txBox="1"/>
          <p:nvPr/>
        </p:nvSpPr>
        <p:spPr>
          <a:xfrm>
            <a:off x="880464" y="9287840"/>
            <a:ext cx="5288688" cy="461665"/>
          </a:xfrm>
          <a:prstGeom prst="rect">
            <a:avLst/>
          </a:prstGeom>
          <a:noFill/>
        </p:spPr>
        <p:txBody>
          <a:bodyPr wrap="square" rtlCol="0">
            <a:spAutoFit/>
          </a:bodyPr>
          <a:lstStyle/>
          <a:p>
            <a:r>
              <a:rPr lang="en-US" altLang="ja-JP" sz="800" b="1" dirty="0">
                <a:latin typeface="ＭＳ Ｐゴシック" panose="020B0600070205080204" pitchFamily="50" charset="-128"/>
                <a:ea typeface="ＭＳ Ｐゴシック" panose="020B0600070205080204" pitchFamily="50" charset="-128"/>
              </a:rPr>
              <a:t>&lt; </a:t>
            </a:r>
            <a:r>
              <a:rPr lang="ja-JP" altLang="en-US" sz="800" b="1" dirty="0">
                <a:latin typeface="ＭＳ Ｐゴシック" panose="020B0600070205080204" pitchFamily="50" charset="-128"/>
                <a:ea typeface="ＭＳ Ｐゴシック" panose="020B0600070205080204" pitchFamily="50" charset="-128"/>
              </a:rPr>
              <a:t>共催 </a:t>
            </a:r>
            <a:r>
              <a:rPr lang="en-US" altLang="ja-JP" sz="800" b="1" dirty="0">
                <a:latin typeface="ＭＳ Ｐゴシック" panose="020B0600070205080204" pitchFamily="50" charset="-128"/>
                <a:ea typeface="ＭＳ Ｐゴシック" panose="020B0600070205080204" pitchFamily="50" charset="-128"/>
              </a:rPr>
              <a:t>&gt;</a:t>
            </a:r>
            <a:r>
              <a:rPr lang="ja-JP" altLang="en-US" sz="800" b="1" dirty="0">
                <a:latin typeface="ＭＳ Ｐゴシック" panose="020B0600070205080204" pitchFamily="50" charset="-128"/>
                <a:ea typeface="ＭＳ Ｐゴシック" panose="020B0600070205080204" pitchFamily="50" charset="-128"/>
              </a:rPr>
              <a:t>　</a:t>
            </a:r>
            <a:endParaRPr lang="en-US" altLang="ja-JP" sz="800" b="1" dirty="0">
              <a:latin typeface="ＭＳ Ｐゴシック" panose="020B0600070205080204" pitchFamily="50" charset="-128"/>
              <a:ea typeface="ＭＳ Ｐゴシック" panose="020B0600070205080204" pitchFamily="50" charset="-128"/>
            </a:endParaRPr>
          </a:p>
          <a:p>
            <a:r>
              <a:rPr lang="ja-JP" altLang="en-US" sz="800" b="1" dirty="0">
                <a:latin typeface="ＭＳ Ｐゴシック" panose="020B0600070205080204" pitchFamily="50" charset="-128"/>
                <a:ea typeface="ＭＳ Ｐゴシック" panose="020B0600070205080204" pitchFamily="50" charset="-128"/>
              </a:rPr>
              <a:t>はままつＣＤＥ研究会　</a:t>
            </a:r>
            <a:r>
              <a:rPr lang="ja-JP" altLang="en-US" sz="800" b="1" dirty="0" smtClean="0">
                <a:latin typeface="ＭＳ Ｐゴシック" panose="020B0600070205080204" pitchFamily="50" charset="-128"/>
                <a:ea typeface="ＭＳ Ｐゴシック" panose="020B0600070205080204" pitchFamily="50" charset="-128"/>
              </a:rPr>
              <a:t>　興和</a:t>
            </a:r>
            <a:r>
              <a:rPr lang="ja-JP" altLang="en-US" sz="800" b="1" dirty="0">
                <a:latin typeface="ＭＳ Ｐゴシック" panose="020B0600070205080204" pitchFamily="50" charset="-128"/>
                <a:ea typeface="ＭＳ Ｐゴシック" panose="020B0600070205080204" pitchFamily="50" charset="-128"/>
              </a:rPr>
              <a:t>創薬株式会社　</a:t>
            </a:r>
            <a:r>
              <a:rPr lang="ja-JP" altLang="en-US" sz="800" b="1" dirty="0" smtClean="0">
                <a:latin typeface="ＭＳ Ｐゴシック" panose="020B0600070205080204" pitchFamily="50" charset="-128"/>
                <a:ea typeface="ＭＳ Ｐゴシック" panose="020B0600070205080204" pitchFamily="50" charset="-128"/>
              </a:rPr>
              <a:t>　ライフスキャンジャパン株式</a:t>
            </a:r>
            <a:r>
              <a:rPr lang="ja-JP" altLang="en-US" sz="800" b="1" dirty="0">
                <a:latin typeface="ＭＳ Ｐゴシック" panose="020B0600070205080204" pitchFamily="50" charset="-128"/>
                <a:ea typeface="ＭＳ Ｐゴシック" panose="020B0600070205080204" pitchFamily="50" charset="-128"/>
              </a:rPr>
              <a:t>会社　</a:t>
            </a:r>
            <a:r>
              <a:rPr lang="ja-JP" altLang="en-US" sz="800" b="1" dirty="0" smtClean="0">
                <a:latin typeface="ＭＳ Ｐゴシック" panose="020B0600070205080204" pitchFamily="50" charset="-128"/>
                <a:ea typeface="ＭＳ Ｐゴシック" panose="020B0600070205080204" pitchFamily="50" charset="-128"/>
              </a:rPr>
              <a:t>　ノボ </a:t>
            </a:r>
            <a:r>
              <a:rPr lang="ja-JP" altLang="en-US" sz="800" b="1" dirty="0">
                <a:latin typeface="ＭＳ Ｐゴシック" panose="020B0600070205080204" pitchFamily="50" charset="-128"/>
                <a:ea typeface="ＭＳ Ｐゴシック" panose="020B0600070205080204" pitchFamily="50" charset="-128"/>
              </a:rPr>
              <a:t>ノルディスクファーマ株式会社　</a:t>
            </a:r>
            <a:r>
              <a:rPr lang="ja-JP" altLang="en-US" sz="800" b="1" dirty="0" smtClean="0">
                <a:latin typeface="ＭＳ Ｐゴシック" panose="020B0600070205080204" pitchFamily="50" charset="-128"/>
                <a:ea typeface="ＭＳ Ｐゴシック" panose="020B0600070205080204" pitchFamily="50" charset="-128"/>
              </a:rPr>
              <a:t>　　　田辺</a:t>
            </a:r>
            <a:r>
              <a:rPr lang="ja-JP" altLang="en-US" sz="800" b="1" dirty="0">
                <a:latin typeface="ＭＳ Ｐゴシック" panose="020B0600070205080204" pitchFamily="50" charset="-128"/>
                <a:ea typeface="ＭＳ Ｐゴシック" panose="020B0600070205080204" pitchFamily="50" charset="-128"/>
              </a:rPr>
              <a:t>三菱製薬株式会社　</a:t>
            </a:r>
            <a:r>
              <a:rPr lang="ja-JP" altLang="en-US" sz="800" b="1" dirty="0" smtClean="0">
                <a:latin typeface="ＭＳ Ｐゴシック" panose="020B0600070205080204" pitchFamily="50" charset="-128"/>
                <a:ea typeface="ＭＳ Ｐゴシック" panose="020B0600070205080204" pitchFamily="50" charset="-128"/>
              </a:rPr>
              <a:t>　</a:t>
            </a:r>
            <a:r>
              <a:rPr lang="ja-JP" altLang="en-US" sz="800" b="1" dirty="0" smtClean="0">
                <a:latin typeface="ＭＳ Ｐゴシック" panose="020B0600070205080204" pitchFamily="50" charset="-128"/>
                <a:ea typeface="ＭＳ Ｐゴシック" panose="020B0600070205080204" pitchFamily="50" charset="-128"/>
              </a:rPr>
              <a:t>大正</a:t>
            </a:r>
            <a:r>
              <a:rPr lang="ja-JP" altLang="en-US" sz="800" b="1" dirty="0">
                <a:latin typeface="ＭＳ Ｐゴシック" panose="020B0600070205080204" pitchFamily="50" charset="-128"/>
                <a:ea typeface="ＭＳ Ｐゴシック" panose="020B0600070205080204" pitchFamily="50" charset="-128"/>
              </a:rPr>
              <a:t>製薬</a:t>
            </a:r>
            <a:r>
              <a:rPr lang="ja-JP" altLang="en-US" sz="800" b="1" dirty="0" smtClean="0">
                <a:latin typeface="ＭＳ Ｐゴシック" panose="020B0600070205080204" pitchFamily="50" charset="-128"/>
                <a:ea typeface="ＭＳ Ｐゴシック" panose="020B0600070205080204" pitchFamily="50" charset="-128"/>
              </a:rPr>
              <a:t>株式</a:t>
            </a:r>
            <a:r>
              <a:rPr lang="ja-JP" altLang="en-US" sz="800" b="1" dirty="0" smtClean="0">
                <a:latin typeface="ＭＳ Ｐゴシック" panose="020B0600070205080204" pitchFamily="50" charset="-128"/>
                <a:ea typeface="ＭＳ Ｐゴシック" panose="020B0600070205080204" pitchFamily="50" charset="-128"/>
              </a:rPr>
              <a:t>会社　　第一三共株式会社　</a:t>
            </a:r>
            <a:endParaRPr lang="en-US" altLang="ja-JP" sz="800" b="1" dirty="0">
              <a:latin typeface="ＭＳ Ｐゴシック" panose="020B0600070205080204" pitchFamily="50" charset="-128"/>
              <a:ea typeface="ＭＳ Ｐゴシック" panose="020B0600070205080204" pitchFamily="50" charset="-128"/>
            </a:endParaRPr>
          </a:p>
        </p:txBody>
      </p:sp>
      <p:sp>
        <p:nvSpPr>
          <p:cNvPr id="61" name="テキスト ボックス 60"/>
          <p:cNvSpPr txBox="1"/>
          <p:nvPr/>
        </p:nvSpPr>
        <p:spPr>
          <a:xfrm>
            <a:off x="856955" y="9062540"/>
            <a:ext cx="2696250" cy="369332"/>
          </a:xfrm>
          <a:prstGeom prst="rect">
            <a:avLst/>
          </a:prstGeom>
          <a:noFill/>
        </p:spPr>
        <p:txBody>
          <a:bodyPr wrap="square" rtlCol="0">
            <a:spAutoFit/>
          </a:bodyPr>
          <a:lstStyle/>
          <a:p>
            <a:r>
              <a:rPr lang="ja-JP" altLang="en-US" sz="600" dirty="0">
                <a:latin typeface="ＭＳ Ｐゴシック" panose="020B0600070205080204" pitchFamily="50" charset="-128"/>
                <a:ea typeface="ＭＳ Ｐゴシック" panose="020B0600070205080204" pitchFamily="50" charset="-128"/>
              </a:rPr>
              <a:t>＊参加費としてお一人様</a:t>
            </a:r>
            <a:r>
              <a:rPr lang="en-US" altLang="ja-JP" sz="600" dirty="0">
                <a:latin typeface="ＭＳ Ｐゴシック" panose="020B0600070205080204" pitchFamily="50" charset="-128"/>
                <a:ea typeface="ＭＳ Ｐゴシック" panose="020B0600070205080204" pitchFamily="50" charset="-128"/>
              </a:rPr>
              <a:t>500</a:t>
            </a:r>
            <a:r>
              <a:rPr lang="ja-JP" altLang="en-US" sz="600" dirty="0">
                <a:latin typeface="ＭＳ Ｐゴシック" panose="020B0600070205080204" pitchFamily="50" charset="-128"/>
                <a:ea typeface="ＭＳ Ｐゴシック" panose="020B0600070205080204" pitchFamily="50" charset="-128"/>
              </a:rPr>
              <a:t>円を受付時申し受けます。</a:t>
            </a:r>
          </a:p>
          <a:p>
            <a:r>
              <a:rPr lang="ja-JP" altLang="en-US" sz="600" dirty="0">
                <a:latin typeface="ＭＳ Ｐゴシック" panose="020B0600070205080204" pitchFamily="50" charset="-128"/>
                <a:ea typeface="ＭＳ Ｐゴシック" panose="020B0600070205080204" pitchFamily="50" charset="-128"/>
              </a:rPr>
              <a:t>＊日本糖尿病療養指導士更新単位＜第</a:t>
            </a:r>
            <a:r>
              <a:rPr lang="en-US" altLang="ja-JP" sz="600" dirty="0">
                <a:latin typeface="ＭＳ Ｐゴシック" panose="020B0600070205080204" pitchFamily="50" charset="-128"/>
                <a:ea typeface="ＭＳ Ｐゴシック" panose="020B0600070205080204" pitchFamily="50" charset="-128"/>
              </a:rPr>
              <a:t>2</a:t>
            </a:r>
            <a:r>
              <a:rPr lang="ja-JP" altLang="en-US" sz="600" dirty="0">
                <a:latin typeface="ＭＳ Ｐゴシック" panose="020B0600070205080204" pitchFamily="50" charset="-128"/>
                <a:ea typeface="ＭＳ Ｐゴシック" panose="020B0600070205080204" pitchFamily="50" charset="-128"/>
              </a:rPr>
              <a:t>群＞</a:t>
            </a:r>
            <a:r>
              <a:rPr lang="en-US" altLang="ja-JP" sz="600" dirty="0">
                <a:latin typeface="ＭＳ Ｐゴシック" panose="020B0600070205080204" pitchFamily="50" charset="-128"/>
                <a:ea typeface="ＭＳ Ｐゴシック" panose="020B0600070205080204" pitchFamily="50" charset="-128"/>
              </a:rPr>
              <a:t>1.0</a:t>
            </a:r>
            <a:r>
              <a:rPr lang="ja-JP" altLang="en-US" sz="600" dirty="0">
                <a:latin typeface="ＭＳ Ｐゴシック" panose="020B0600070205080204" pitchFamily="50" charset="-128"/>
                <a:ea typeface="ＭＳ Ｐゴシック" panose="020B0600070205080204" pitchFamily="50" charset="-128"/>
              </a:rPr>
              <a:t>単位を申請中です。</a:t>
            </a:r>
            <a:endParaRPr lang="en-US" altLang="ja-JP" sz="600" dirty="0">
              <a:latin typeface="ＭＳ Ｐゴシック" panose="020B0600070205080204" pitchFamily="50" charset="-128"/>
              <a:ea typeface="ＭＳ Ｐゴシック" panose="020B0600070205080204" pitchFamily="50" charset="-128"/>
            </a:endParaRPr>
          </a:p>
          <a:p>
            <a:endParaRPr lang="en-US" altLang="ja-JP" sz="600" dirty="0">
              <a:latin typeface="ＭＳ Ｐゴシック" panose="020B0600070205080204" pitchFamily="50" charset="-128"/>
              <a:ea typeface="ＭＳ Ｐゴシック" panose="020B0600070205080204" pitchFamily="50" charset="-128"/>
            </a:endParaRPr>
          </a:p>
        </p:txBody>
      </p:sp>
      <p:grpSp>
        <p:nvGrpSpPr>
          <p:cNvPr id="12" name="グループ化 11"/>
          <p:cNvGrpSpPr/>
          <p:nvPr/>
        </p:nvGrpSpPr>
        <p:grpSpPr>
          <a:xfrm>
            <a:off x="467868" y="911348"/>
            <a:ext cx="5888654" cy="1127778"/>
            <a:chOff x="504526" y="1141218"/>
            <a:chExt cx="5888654" cy="1127778"/>
          </a:xfrm>
        </p:grpSpPr>
        <p:sp>
          <p:nvSpPr>
            <p:cNvPr id="6" name="テキスト ボックス 5"/>
            <p:cNvSpPr txBox="1"/>
            <p:nvPr/>
          </p:nvSpPr>
          <p:spPr>
            <a:xfrm>
              <a:off x="1312276" y="2038164"/>
              <a:ext cx="5016844" cy="230832"/>
            </a:xfrm>
            <a:prstGeom prst="rect">
              <a:avLst/>
            </a:prstGeom>
            <a:noFill/>
          </p:spPr>
          <p:txBody>
            <a:bodyPr wrap="square" rtlCol="0">
              <a:spAutoFit/>
            </a:bodyPr>
            <a:lstStyle/>
            <a:p>
              <a:pPr algn="r"/>
              <a:r>
                <a:rPr lang="ja-JP" altLang="en-US" sz="900" dirty="0" smtClean="0">
                  <a:latin typeface="ＭＳ Ｐゴシック" panose="020B0600070205080204" pitchFamily="50" charset="-128"/>
                  <a:ea typeface="ＭＳ Ｐゴシック" panose="020B0600070205080204" pitchFamily="50" charset="-128"/>
                </a:rPr>
                <a:t>「</a:t>
              </a:r>
              <a:r>
                <a:rPr lang="ja-JP" altLang="en-US" sz="900" dirty="0">
                  <a:latin typeface="ＭＳ Ｐゴシック" panose="020B0600070205080204" pitchFamily="50" charset="-128"/>
                  <a:ea typeface="ＭＳ Ｐゴシック" panose="020B0600070205080204" pitchFamily="50" charset="-128"/>
                </a:rPr>
                <a:t>はまま</a:t>
              </a:r>
              <a:r>
                <a:rPr lang="ja-JP" altLang="en-US" sz="900" dirty="0" err="1">
                  <a:latin typeface="ＭＳ Ｐゴシック" panose="020B0600070205080204" pitchFamily="50" charset="-128"/>
                  <a:ea typeface="ＭＳ Ｐゴシック" panose="020B0600070205080204" pitchFamily="50" charset="-128"/>
                </a:rPr>
                <a:t>つ</a:t>
              </a:r>
              <a:r>
                <a:rPr lang="en-US" altLang="ja-JP" sz="900" dirty="0" smtClean="0">
                  <a:latin typeface="ＭＳ Ｐゴシック" panose="020B0600070205080204" pitchFamily="50" charset="-128"/>
                  <a:ea typeface="ＭＳ Ｐゴシック" panose="020B0600070205080204" pitchFamily="50" charset="-128"/>
                </a:rPr>
                <a:t>CDE</a:t>
              </a:r>
              <a:r>
                <a:rPr lang="ja-JP" altLang="en-US" sz="900" dirty="0">
                  <a:latin typeface="ＭＳ Ｐゴシック" panose="020B0600070205080204" pitchFamily="50" charset="-128"/>
                  <a:ea typeface="ＭＳ Ｐゴシック" panose="020B0600070205080204" pitchFamily="50" charset="-128"/>
                </a:rPr>
                <a:t>研究会」　代表世話人　浜松医科大学　地域家庭</a:t>
              </a:r>
              <a:r>
                <a:rPr lang="ja-JP" altLang="en-US" sz="900" dirty="0" smtClean="0">
                  <a:latin typeface="ＭＳ Ｐゴシック" panose="020B0600070205080204" pitchFamily="50" charset="-128"/>
                  <a:ea typeface="ＭＳ Ｐゴシック" panose="020B0600070205080204" pitchFamily="50" charset="-128"/>
                </a:rPr>
                <a:t>医療学講座</a:t>
              </a:r>
              <a:r>
                <a:rPr lang="ja-JP" altLang="en-US" sz="900" dirty="0">
                  <a:latin typeface="ＭＳ Ｐゴシック" panose="020B0600070205080204" pitchFamily="50" charset="-128"/>
                  <a:ea typeface="ＭＳ Ｐゴシック" panose="020B0600070205080204" pitchFamily="50" charset="-128"/>
                </a:rPr>
                <a:t>　特任教授 　沖 隆</a:t>
              </a:r>
              <a:endParaRPr lang="en-US" altLang="ja-JP" sz="900" dirty="0">
                <a:latin typeface="ＭＳ Ｐゴシック" panose="020B0600070205080204" pitchFamily="50" charset="-128"/>
                <a:ea typeface="ＭＳ Ｐゴシック" panose="020B0600070205080204" pitchFamily="50" charset="-128"/>
              </a:endParaRPr>
            </a:p>
          </p:txBody>
        </p:sp>
        <p:sp>
          <p:nvSpPr>
            <p:cNvPr id="5" name="テキスト ボックス 4"/>
            <p:cNvSpPr txBox="1"/>
            <p:nvPr/>
          </p:nvSpPr>
          <p:spPr>
            <a:xfrm>
              <a:off x="504526" y="1141218"/>
              <a:ext cx="5888654" cy="923330"/>
            </a:xfrm>
            <a:prstGeom prst="rect">
              <a:avLst/>
            </a:prstGeom>
            <a:noFill/>
          </p:spPr>
          <p:txBody>
            <a:bodyPr wrap="square" rtlCol="0">
              <a:spAutoFit/>
            </a:bodyPr>
            <a:lstStyle/>
            <a:p>
              <a:r>
                <a:rPr lang="ja-JP" altLang="en-US" sz="900" dirty="0">
                  <a:latin typeface="ＭＳ Ｐゴシック" panose="020B0600070205080204" pitchFamily="50" charset="-128"/>
                  <a:ea typeface="ＭＳ Ｐゴシック" panose="020B0600070205080204" pitchFamily="50" charset="-128"/>
                </a:rPr>
                <a:t>拝啓</a:t>
              </a:r>
            </a:p>
            <a:p>
              <a:r>
                <a:rPr lang="ja-JP" altLang="en-US" sz="900" dirty="0">
                  <a:latin typeface="ＭＳ Ｐゴシック" panose="020B0600070205080204" pitchFamily="50" charset="-128"/>
                  <a:ea typeface="ＭＳ Ｐゴシック" panose="020B0600070205080204" pitchFamily="50" charset="-128"/>
                </a:rPr>
                <a:t>　時下、皆様におかれましては、益々ご清祥のこととお慶び申し上げます。</a:t>
              </a:r>
            </a:p>
            <a:p>
              <a:pPr algn="dist"/>
              <a:r>
                <a:rPr lang="ja-JP" altLang="en-US" sz="900" dirty="0">
                  <a:latin typeface="ＭＳ Ｐゴシック" panose="020B0600070205080204" pitchFamily="50" charset="-128"/>
                  <a:ea typeface="ＭＳ Ｐゴシック" panose="020B0600070205080204" pitchFamily="50" charset="-128"/>
                </a:rPr>
                <a:t>近年、糖尿病治療では「チーム医療」の充実が求められて参りました。そこで多職種の医療スタッフがそれぞれの分野で</a:t>
              </a:r>
              <a:endParaRPr lang="en-US" altLang="ja-JP" sz="900" dirty="0">
                <a:latin typeface="ＭＳ Ｐゴシック" panose="020B0600070205080204" pitchFamily="50" charset="-128"/>
                <a:ea typeface="ＭＳ Ｐゴシック" panose="020B0600070205080204" pitchFamily="50" charset="-128"/>
              </a:endParaRPr>
            </a:p>
            <a:p>
              <a:pPr algn="dist"/>
              <a:r>
                <a:rPr lang="ja-JP" altLang="en-US" sz="900" dirty="0">
                  <a:latin typeface="ＭＳ Ｐゴシック" panose="020B0600070205080204" pitchFamily="50" charset="-128"/>
                  <a:ea typeface="ＭＳ Ｐゴシック" panose="020B0600070205080204" pitchFamily="50" charset="-128"/>
                </a:rPr>
                <a:t>培った経験と専門知識を共有し、療養指導技術の向上を目指す場として、この度「</a:t>
              </a:r>
              <a:r>
                <a:rPr lang="ja-JP" altLang="en-US" sz="900" dirty="0" smtClean="0">
                  <a:latin typeface="ＭＳ Ｐゴシック" panose="020B0600070205080204" pitchFamily="50" charset="-128"/>
                  <a:ea typeface="ＭＳ Ｐゴシック" panose="020B0600070205080204" pitchFamily="50" charset="-128"/>
                </a:rPr>
                <a:t>第</a:t>
              </a:r>
              <a:r>
                <a:rPr lang="en-US" altLang="ja-JP" sz="900" dirty="0">
                  <a:latin typeface="ＭＳ Ｐゴシック" panose="020B0600070205080204" pitchFamily="50" charset="-128"/>
                  <a:ea typeface="ＭＳ Ｐゴシック" panose="020B0600070205080204" pitchFamily="50" charset="-128"/>
                </a:rPr>
                <a:t>11</a:t>
              </a:r>
              <a:r>
                <a:rPr lang="ja-JP" altLang="en-US" sz="900" dirty="0" smtClean="0">
                  <a:latin typeface="ＭＳ Ｐゴシック" panose="020B0600070205080204" pitchFamily="50" charset="-128"/>
                  <a:ea typeface="ＭＳ Ｐゴシック" panose="020B0600070205080204" pitchFamily="50" charset="-128"/>
                </a:rPr>
                <a:t>回</a:t>
              </a:r>
              <a:r>
                <a:rPr lang="ja-JP" altLang="en-US" sz="900" dirty="0">
                  <a:latin typeface="ＭＳ Ｐゴシック" panose="020B0600070205080204" pitchFamily="50" charset="-128"/>
                  <a:ea typeface="ＭＳ Ｐゴシック" panose="020B0600070205080204" pitchFamily="50" charset="-128"/>
                </a:rPr>
                <a:t>はまま</a:t>
              </a:r>
              <a:r>
                <a:rPr lang="ja-JP" altLang="en-US" sz="900" dirty="0" err="1">
                  <a:latin typeface="ＭＳ Ｐゴシック" panose="020B0600070205080204" pitchFamily="50" charset="-128"/>
                  <a:ea typeface="ＭＳ Ｐゴシック" panose="020B0600070205080204" pitchFamily="50" charset="-128"/>
                </a:rPr>
                <a:t>つ</a:t>
              </a:r>
              <a:r>
                <a:rPr lang="en-US" altLang="ja-JP" sz="900" dirty="0">
                  <a:latin typeface="ＭＳ Ｐゴシック" panose="020B0600070205080204" pitchFamily="50" charset="-128"/>
                  <a:ea typeface="ＭＳ Ｐゴシック" panose="020B0600070205080204" pitchFamily="50" charset="-128"/>
                </a:rPr>
                <a:t>CDE</a:t>
              </a:r>
              <a:r>
                <a:rPr lang="ja-JP" altLang="en-US" sz="900" dirty="0">
                  <a:latin typeface="ＭＳ Ｐゴシック" panose="020B0600070205080204" pitchFamily="50" charset="-128"/>
                  <a:ea typeface="ＭＳ Ｐゴシック" panose="020B0600070205080204" pitchFamily="50" charset="-128"/>
                </a:rPr>
                <a:t>研究会」を</a:t>
              </a:r>
              <a:endParaRPr lang="en-US" altLang="ja-JP" sz="900" dirty="0">
                <a:latin typeface="ＭＳ Ｐゴシック" panose="020B0600070205080204" pitchFamily="50" charset="-128"/>
                <a:ea typeface="ＭＳ Ｐゴシック" panose="020B0600070205080204" pitchFamily="50" charset="-128"/>
              </a:endParaRPr>
            </a:p>
            <a:p>
              <a:r>
                <a:rPr lang="ja-JP" altLang="en-US" sz="900" dirty="0">
                  <a:latin typeface="ＭＳ Ｐゴシック" panose="020B0600070205080204" pitchFamily="50" charset="-128"/>
                  <a:ea typeface="ＭＳ Ｐゴシック" panose="020B0600070205080204" pitchFamily="50" charset="-128"/>
                </a:rPr>
                <a:t>開催させて頂く運びとなりました。当研究会は糖尿病療養指導に興味のある方ならどなたでもご参加いただけます。</a:t>
              </a:r>
            </a:p>
            <a:p>
              <a:r>
                <a:rPr lang="ja-JP" altLang="en-US" sz="900" dirty="0">
                  <a:latin typeface="ＭＳ Ｐゴシック" panose="020B0600070205080204" pitchFamily="50" charset="-128"/>
                  <a:ea typeface="ＭＳ Ｐゴシック" panose="020B0600070205080204" pitchFamily="50" charset="-128"/>
                </a:rPr>
                <a:t>　ご多忙の折、大変恐縮ではございますが、是非ご参加頂きますよう</a:t>
              </a:r>
              <a:r>
                <a:rPr lang="ja-JP" altLang="en-US" sz="900" dirty="0" smtClean="0">
                  <a:latin typeface="ＭＳ Ｐゴシック" panose="020B0600070205080204" pitchFamily="50" charset="-128"/>
                  <a:ea typeface="ＭＳ Ｐゴシック" panose="020B0600070205080204" pitchFamily="50" charset="-128"/>
                </a:rPr>
                <a:t>お願い申し上げます</a:t>
              </a:r>
              <a:r>
                <a:rPr lang="ja-JP" altLang="en-US" sz="900" dirty="0">
                  <a:latin typeface="ＭＳ Ｐゴシック" panose="020B0600070205080204" pitchFamily="50" charset="-128"/>
                  <a:ea typeface="ＭＳ Ｐゴシック" panose="020B0600070205080204" pitchFamily="50" charset="-128"/>
                </a:rPr>
                <a:t>。　　　　敬具</a:t>
              </a:r>
              <a:endParaRPr lang="en-US" altLang="ja-JP" sz="900" dirty="0">
                <a:latin typeface="ＭＳ Ｐゴシック" panose="020B0600070205080204" pitchFamily="50" charset="-128"/>
                <a:ea typeface="ＭＳ Ｐゴシック" panose="020B0600070205080204" pitchFamily="50" charset="-128"/>
              </a:endParaRPr>
            </a:p>
          </p:txBody>
        </p:sp>
      </p:grpSp>
      <p:grpSp>
        <p:nvGrpSpPr>
          <p:cNvPr id="10" name="グループ化 9"/>
          <p:cNvGrpSpPr/>
          <p:nvPr/>
        </p:nvGrpSpPr>
        <p:grpSpPr>
          <a:xfrm>
            <a:off x="504526" y="108976"/>
            <a:ext cx="5773003" cy="865035"/>
            <a:chOff x="504526" y="337576"/>
            <a:chExt cx="5773003" cy="865035"/>
          </a:xfrm>
        </p:grpSpPr>
        <p:grpSp>
          <p:nvGrpSpPr>
            <p:cNvPr id="102" name="グループ化 101"/>
            <p:cNvGrpSpPr/>
            <p:nvPr/>
          </p:nvGrpSpPr>
          <p:grpSpPr>
            <a:xfrm>
              <a:off x="504526" y="388991"/>
              <a:ext cx="5773003" cy="813620"/>
              <a:chOff x="1896889" y="604968"/>
              <a:chExt cx="9144000" cy="530994"/>
            </a:xfrm>
            <a:effectLst>
              <a:reflection endPos="0" dir="5400000" sy="-100000" algn="bl" rotWithShape="0"/>
            </a:effectLst>
          </p:grpSpPr>
          <p:sp>
            <p:nvSpPr>
              <p:cNvPr id="92" name="AutoShape 19"/>
              <p:cNvSpPr>
                <a:spLocks noChangeArrowheads="1"/>
              </p:cNvSpPr>
              <p:nvPr/>
            </p:nvSpPr>
            <p:spPr bwMode="auto">
              <a:xfrm>
                <a:off x="1896889" y="604968"/>
                <a:ext cx="9144000" cy="433388"/>
              </a:xfrm>
              <a:prstGeom prst="wave">
                <a:avLst>
                  <a:gd name="adj1" fmla="val 13005"/>
                  <a:gd name="adj2" fmla="val 0"/>
                </a:avLst>
              </a:prstGeom>
              <a:gradFill rotWithShape="0">
                <a:gsLst>
                  <a:gs pos="0">
                    <a:srgbClr val="FFFFFF"/>
                  </a:gs>
                  <a:gs pos="35000">
                    <a:schemeClr val="tx2">
                      <a:lumMod val="25000"/>
                      <a:lumOff val="75000"/>
                    </a:schemeClr>
                  </a:gs>
                  <a:gs pos="70000">
                    <a:schemeClr val="tx1">
                      <a:lumMod val="75000"/>
                      <a:lumOff val="25000"/>
                    </a:schemeClr>
                  </a:gs>
                </a:gsLst>
                <a:lin ang="0" scaled="1"/>
              </a:gradFill>
              <a:ln>
                <a:noFill/>
              </a:ln>
              <a:effectLst/>
              <a:extLst>
                <a:ext uri="{91240B29-F687-4F45-9708-019B960494DF}">
                  <a14:hiddenLine xmlns:a14="http://schemas.microsoft.com/office/drawing/2010/main" w="3175" algn="ctr">
                    <a:solidFill>
                      <a:schemeClr val="accent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000" tIns="72000" rIns="72000" bIns="72000" anchor="ctr"/>
              <a:lstStyle/>
              <a:p>
                <a:pPr defTabSz="914400">
                  <a:defRPr/>
                </a:pPr>
                <a:endParaRPr lang="ja-JP" altLang="en-US" sz="1800" kern="0">
                  <a:solidFill>
                    <a:sysClr val="windowText" lastClr="000000"/>
                  </a:solidFill>
                  <a:ea typeface="ＭＳ Ｐゴシック" charset="-128"/>
                </a:endParaRPr>
              </a:p>
            </p:txBody>
          </p:sp>
          <p:sp>
            <p:nvSpPr>
              <p:cNvPr id="93" name="AutoShape 22"/>
              <p:cNvSpPr>
                <a:spLocks noChangeArrowheads="1"/>
              </p:cNvSpPr>
              <p:nvPr/>
            </p:nvSpPr>
            <p:spPr bwMode="auto">
              <a:xfrm>
                <a:off x="1896889" y="920062"/>
                <a:ext cx="9144000" cy="215900"/>
              </a:xfrm>
              <a:prstGeom prst="wave">
                <a:avLst>
                  <a:gd name="adj1" fmla="val 13005"/>
                  <a:gd name="adj2" fmla="val 0"/>
                </a:avLst>
              </a:prstGeom>
              <a:gradFill rotWithShape="1">
                <a:gsLst>
                  <a:gs pos="52000">
                    <a:schemeClr val="tx2">
                      <a:lumMod val="25000"/>
                      <a:lumOff val="75000"/>
                    </a:schemeClr>
                  </a:gs>
                  <a:gs pos="11000">
                    <a:schemeClr val="tx1">
                      <a:lumMod val="75000"/>
                      <a:lumOff val="25000"/>
                    </a:schemeClr>
                  </a:gs>
                  <a:gs pos="100000">
                    <a:srgbClr val="FFFFFF"/>
                  </a:gs>
                </a:gsLst>
                <a:lin ang="0" scaled="1"/>
              </a:gradFill>
              <a:ln>
                <a:noFill/>
              </a:ln>
              <a:effectLst/>
            </p:spPr>
            <p:txBody>
              <a:bodyPr wrap="none" lIns="72000" tIns="72000" rIns="72000" bIns="72000" anchor="ctr"/>
              <a:lstStyle/>
              <a:p>
                <a:pPr defTabSz="914400">
                  <a:defRPr/>
                </a:pPr>
                <a:endParaRPr lang="ja-JP" altLang="en-US" sz="1800" kern="0">
                  <a:solidFill>
                    <a:sysClr val="windowText" lastClr="000000"/>
                  </a:solidFill>
                  <a:ea typeface="ＭＳ Ｐゴシック" charset="-128"/>
                </a:endParaRPr>
              </a:p>
            </p:txBody>
          </p:sp>
        </p:grpSp>
        <p:grpSp>
          <p:nvGrpSpPr>
            <p:cNvPr id="4" name="グループ化 3"/>
            <p:cNvGrpSpPr/>
            <p:nvPr/>
          </p:nvGrpSpPr>
          <p:grpSpPr>
            <a:xfrm>
              <a:off x="824374" y="337576"/>
              <a:ext cx="771302" cy="802372"/>
              <a:chOff x="-925285" y="430359"/>
              <a:chExt cx="863942" cy="873713"/>
            </a:xfrm>
          </p:grpSpPr>
          <p:grpSp>
            <p:nvGrpSpPr>
              <p:cNvPr id="66" name="グループ化 65"/>
              <p:cNvGrpSpPr/>
              <p:nvPr/>
            </p:nvGrpSpPr>
            <p:grpSpPr>
              <a:xfrm>
                <a:off x="-925285" y="430359"/>
                <a:ext cx="863942" cy="873713"/>
                <a:chOff x="6190720" y="1474038"/>
                <a:chExt cx="1604963" cy="1520825"/>
              </a:xfrm>
            </p:grpSpPr>
            <p:sp>
              <p:nvSpPr>
                <p:cNvPr id="67" name="円/楕円 66"/>
                <p:cNvSpPr/>
                <p:nvPr/>
              </p:nvSpPr>
              <p:spPr bwMode="auto">
                <a:xfrm>
                  <a:off x="6190720" y="1474038"/>
                  <a:ext cx="1604963" cy="1520825"/>
                </a:xfrm>
                <a:prstGeom prst="ellipse">
                  <a:avLst/>
                </a:prstGeom>
                <a:gradFill flip="none" rotWithShape="1">
                  <a:gsLst>
                    <a:gs pos="0">
                      <a:schemeClr val="tx2">
                        <a:lumMod val="50000"/>
                        <a:lumOff val="50000"/>
                      </a:schemeClr>
                    </a:gs>
                    <a:gs pos="50000">
                      <a:schemeClr val="accent2">
                        <a:lumMod val="25000"/>
                        <a:lumOff val="75000"/>
                      </a:schemeClr>
                    </a:gs>
                    <a:gs pos="100000">
                      <a:srgbClr val="FFFFFF"/>
                    </a:gs>
                  </a:gsLst>
                  <a:lin ang="2700000" scaled="1"/>
                  <a:tileRect/>
                </a:gra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chemeClr val="tx2">
                        <a:lumMod val="90000"/>
                        <a:lumOff val="10000"/>
                      </a:schemeClr>
                    </a:solidFill>
                    <a:ea typeface="ＭＳ Ｐゴシック" charset="-128"/>
                  </a:endParaRPr>
                </a:p>
              </p:txBody>
            </p:sp>
            <p:sp>
              <p:nvSpPr>
                <p:cNvPr id="68" name="円/楕円 67"/>
                <p:cNvSpPr/>
                <p:nvPr/>
              </p:nvSpPr>
              <p:spPr bwMode="auto">
                <a:xfrm>
                  <a:off x="6374869" y="1644934"/>
                  <a:ext cx="1236663" cy="1187450"/>
                </a:xfrm>
                <a:prstGeom prst="ellipse">
                  <a:avLst/>
                </a:prstGeom>
                <a:solidFill>
                  <a:srgbClr val="FFFFFF"/>
                </a:soli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ysClr val="windowText" lastClr="000000"/>
                    </a:solidFill>
                    <a:ea typeface="ＭＳ Ｐゴシック" charset="-128"/>
                  </a:endParaRPr>
                </a:p>
              </p:txBody>
            </p:sp>
          </p:grpSp>
          <p:grpSp>
            <p:nvGrpSpPr>
              <p:cNvPr id="69" name="グループ化 68"/>
              <p:cNvGrpSpPr/>
              <p:nvPr/>
            </p:nvGrpSpPr>
            <p:grpSpPr>
              <a:xfrm>
                <a:off x="-732833" y="555821"/>
                <a:ext cx="653874" cy="627623"/>
                <a:chOff x="6190720" y="1474038"/>
                <a:chExt cx="1604963" cy="1520825"/>
              </a:xfrm>
            </p:grpSpPr>
            <p:sp>
              <p:nvSpPr>
                <p:cNvPr id="71" name="円/楕円 70"/>
                <p:cNvSpPr/>
                <p:nvPr/>
              </p:nvSpPr>
              <p:spPr bwMode="auto">
                <a:xfrm>
                  <a:off x="6190720" y="1474038"/>
                  <a:ext cx="1604963" cy="1520825"/>
                </a:xfrm>
                <a:prstGeom prst="ellipse">
                  <a:avLst/>
                </a:prstGeom>
                <a:gradFill flip="none" rotWithShape="1">
                  <a:gsLst>
                    <a:gs pos="0">
                      <a:schemeClr val="tx2">
                        <a:lumMod val="50000"/>
                        <a:lumOff val="50000"/>
                      </a:schemeClr>
                    </a:gs>
                    <a:gs pos="50000">
                      <a:schemeClr val="accent2">
                        <a:lumMod val="25000"/>
                        <a:lumOff val="75000"/>
                      </a:schemeClr>
                    </a:gs>
                    <a:gs pos="100000">
                      <a:srgbClr val="FFFFFF"/>
                    </a:gs>
                  </a:gsLst>
                  <a:lin ang="2700000" scaled="1"/>
                  <a:tileRect/>
                </a:gra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chemeClr val="tx2">
                        <a:lumMod val="90000"/>
                        <a:lumOff val="10000"/>
                      </a:schemeClr>
                    </a:solidFill>
                    <a:ea typeface="ＭＳ Ｐゴシック" charset="-128"/>
                  </a:endParaRPr>
                </a:p>
              </p:txBody>
            </p:sp>
            <p:sp>
              <p:nvSpPr>
                <p:cNvPr id="72" name="円/楕円 71"/>
                <p:cNvSpPr/>
                <p:nvPr/>
              </p:nvSpPr>
              <p:spPr bwMode="auto">
                <a:xfrm>
                  <a:off x="6374869" y="1644934"/>
                  <a:ext cx="1236663" cy="1187450"/>
                </a:xfrm>
                <a:prstGeom prst="ellipse">
                  <a:avLst/>
                </a:prstGeom>
                <a:solidFill>
                  <a:srgbClr val="FFFFFF"/>
                </a:soli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ysClr val="windowText" lastClr="000000"/>
                    </a:solidFill>
                    <a:ea typeface="ＭＳ Ｐゴシック" charset="-128"/>
                  </a:endParaRPr>
                </a:p>
              </p:txBody>
            </p:sp>
          </p:grpSp>
        </p:grpSp>
        <p:sp>
          <p:nvSpPr>
            <p:cNvPr id="3" name="テキスト ボックス 2"/>
            <p:cNvSpPr txBox="1"/>
            <p:nvPr/>
          </p:nvSpPr>
          <p:spPr>
            <a:xfrm>
              <a:off x="1029536" y="515634"/>
              <a:ext cx="4959566" cy="430887"/>
            </a:xfrm>
            <a:prstGeom prst="rect">
              <a:avLst/>
            </a:prstGeom>
            <a:noFill/>
            <a:effectLst>
              <a:reflection endPos="0" dir="5400000" sy="-100000" algn="bl" rotWithShape="0"/>
            </a:effectLst>
          </p:spPr>
          <p:txBody>
            <a:bodyPr wrap="square" rtlCol="0" anchor="b">
              <a:spAutoFit/>
            </a:bodyPr>
            <a:lstStyle/>
            <a:p>
              <a:pPr algn="ctr"/>
              <a:r>
                <a:rPr lang="ja-JP" altLang="en-US" sz="2200" dirty="0" smtClean="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第</a:t>
              </a:r>
              <a:r>
                <a:rPr lang="en-US" altLang="ja-JP" sz="22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11</a:t>
              </a:r>
              <a:r>
                <a:rPr lang="ja-JP" altLang="en-US" sz="2200" dirty="0" smtClean="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回</a:t>
              </a:r>
              <a:r>
                <a:rPr lang="ja-JP" altLang="en-US" sz="22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はまま</a:t>
              </a:r>
              <a:r>
                <a:rPr lang="ja-JP" altLang="en-US" sz="2200" dirty="0" err="1">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つ</a:t>
              </a:r>
              <a:r>
                <a:rPr lang="en-US" altLang="ja-JP" sz="2200" dirty="0" smtClean="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CDE</a:t>
              </a:r>
              <a:r>
                <a:rPr lang="ja-JP" altLang="en-US" sz="22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研究会のご案内</a:t>
              </a:r>
            </a:p>
          </p:txBody>
        </p:sp>
      </p:grpSp>
      <p:sp>
        <p:nvSpPr>
          <p:cNvPr id="98" name="テキスト ボックス 97"/>
          <p:cNvSpPr txBox="1"/>
          <p:nvPr/>
        </p:nvSpPr>
        <p:spPr>
          <a:xfrm>
            <a:off x="3177356" y="9062540"/>
            <a:ext cx="2772340" cy="276999"/>
          </a:xfrm>
          <a:prstGeom prst="rect">
            <a:avLst/>
          </a:prstGeom>
          <a:noFill/>
        </p:spPr>
        <p:txBody>
          <a:bodyPr wrap="square" rtlCol="0">
            <a:spAutoFit/>
          </a:bodyPr>
          <a:lstStyle/>
          <a:p>
            <a:r>
              <a:rPr lang="ja-JP" altLang="en-US" sz="600" dirty="0">
                <a:latin typeface="ＭＳ Ｐゴシック" panose="020B0600070205080204" pitchFamily="50" charset="-128"/>
                <a:ea typeface="ＭＳ Ｐゴシック" panose="020B0600070205080204" pitchFamily="50" charset="-128"/>
              </a:rPr>
              <a:t>＊静岡県西部糖尿病療養指導士認定更新の講習単位</a:t>
            </a:r>
            <a:r>
              <a:rPr lang="en-US" altLang="ja-JP" sz="600" dirty="0">
                <a:solidFill>
                  <a:srgbClr val="001965"/>
                </a:solidFill>
                <a:latin typeface="ＭＳ Ｐゴシック" panose="020B0600070205080204" pitchFamily="50" charset="-128"/>
                <a:ea typeface="ＭＳ Ｐゴシック" panose="020B0600070205080204" pitchFamily="50" charset="-128"/>
              </a:rPr>
              <a:t>2.0</a:t>
            </a:r>
            <a:r>
              <a:rPr lang="ja-JP" altLang="en-US" sz="600" dirty="0">
                <a:latin typeface="ＭＳ Ｐゴシック" panose="020B0600070205080204" pitchFamily="50" charset="-128"/>
                <a:ea typeface="ＭＳ Ｐゴシック" panose="020B0600070205080204" pitchFamily="50" charset="-128"/>
              </a:rPr>
              <a:t>単位を申請中です。</a:t>
            </a:r>
            <a:endParaRPr lang="en-US" altLang="ja-JP" sz="600" dirty="0">
              <a:latin typeface="ＭＳ Ｐゴシック" panose="020B0600070205080204" pitchFamily="50" charset="-128"/>
              <a:ea typeface="ＭＳ Ｐゴシック" panose="020B0600070205080204" pitchFamily="50" charset="-128"/>
            </a:endParaRPr>
          </a:p>
          <a:p>
            <a:r>
              <a:rPr lang="ja-JP" altLang="en-US" sz="600" dirty="0">
                <a:latin typeface="ＭＳ Ｐゴシック" panose="020B0600070205080204" pitchFamily="50" charset="-128"/>
                <a:ea typeface="ＭＳ Ｐゴシック" panose="020B0600070205080204" pitchFamily="50" charset="-128"/>
              </a:rPr>
              <a:t>＊当日申請をされる方は、認定番号をお持ちください。</a:t>
            </a:r>
          </a:p>
        </p:txBody>
      </p:sp>
      <p:grpSp>
        <p:nvGrpSpPr>
          <p:cNvPr id="13" name="グループ化 12"/>
          <p:cNvGrpSpPr/>
          <p:nvPr/>
        </p:nvGrpSpPr>
        <p:grpSpPr>
          <a:xfrm>
            <a:off x="615227" y="2196518"/>
            <a:ext cx="5724045" cy="1128573"/>
            <a:chOff x="615227" y="2529893"/>
            <a:chExt cx="5724045" cy="1128573"/>
          </a:xfrm>
        </p:grpSpPr>
        <p:sp>
          <p:nvSpPr>
            <p:cNvPr id="15" name="テキスト ボックス 2"/>
            <p:cNvSpPr txBox="1">
              <a:spLocks noChangeArrowheads="1"/>
            </p:cNvSpPr>
            <p:nvPr/>
          </p:nvSpPr>
          <p:spPr bwMode="auto">
            <a:xfrm>
              <a:off x="1458053" y="2809313"/>
              <a:ext cx="399724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600" dirty="0">
                  <a:latin typeface="ＭＳ Ｐゴシック" panose="020B0600070205080204" pitchFamily="50" charset="-128"/>
                  <a:ea typeface="ＭＳ Ｐゴシック" panose="020B0600070205080204" pitchFamily="50" charset="-128"/>
                </a:rPr>
                <a:t>グランドホテル浜松　</a:t>
              </a:r>
              <a:r>
                <a:rPr lang="en-US" altLang="ja-JP" sz="1600" dirty="0">
                  <a:latin typeface="ＭＳ Ｐゴシック" panose="020B0600070205080204" pitchFamily="50" charset="-128"/>
                  <a:ea typeface="ＭＳ Ｐゴシック" panose="020B0600070205080204" pitchFamily="50" charset="-128"/>
                </a:rPr>
                <a:t>2</a:t>
              </a:r>
              <a:r>
                <a:rPr lang="ja-JP" altLang="en-US" sz="1600" dirty="0">
                  <a:latin typeface="ＭＳ Ｐゴシック" panose="020B0600070205080204" pitchFamily="50" charset="-128"/>
                  <a:ea typeface="ＭＳ Ｐゴシック" panose="020B0600070205080204" pitchFamily="50" charset="-128"/>
                </a:rPr>
                <a:t>階　「</a:t>
              </a:r>
              <a:r>
                <a:rPr lang="ja-JP" altLang="en-US" sz="1600" dirty="0">
                  <a:solidFill>
                    <a:schemeClr val="tx1"/>
                  </a:solidFill>
                  <a:latin typeface="ＭＳ Ｐゴシック" panose="020B0600070205080204" pitchFamily="50" charset="-128"/>
                  <a:ea typeface="ＭＳ Ｐゴシック" panose="020B0600070205080204" pitchFamily="50" charset="-128"/>
                </a:rPr>
                <a:t>孔雀の間」</a:t>
              </a:r>
            </a:p>
          </p:txBody>
        </p:sp>
        <p:sp>
          <p:nvSpPr>
            <p:cNvPr id="21" name="角丸四角形 5"/>
            <p:cNvSpPr>
              <a:spLocks noChangeArrowheads="1"/>
            </p:cNvSpPr>
            <p:nvPr/>
          </p:nvSpPr>
          <p:spPr bwMode="auto">
            <a:xfrm>
              <a:off x="621888" y="2847299"/>
              <a:ext cx="805621"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場　所</a:t>
              </a:r>
              <a:endParaRPr lang="ja-JP" altLang="en-US" sz="1600" b="1" dirty="0">
                <a:solidFill>
                  <a:schemeClr val="bg1"/>
                </a:solidFill>
                <a:latin typeface="ＭＳ Ｐゴシック" panose="020B0600070205080204" pitchFamily="50" charset="-128"/>
                <a:ea typeface="ＭＳ Ｐゴシック" panose="020B0600070205080204" pitchFamily="50" charset="-128"/>
              </a:endParaRPr>
            </a:p>
          </p:txBody>
        </p:sp>
        <p:sp>
          <p:nvSpPr>
            <p:cNvPr id="17" name="テキスト ボックス 16"/>
            <p:cNvSpPr txBox="1"/>
            <p:nvPr/>
          </p:nvSpPr>
          <p:spPr>
            <a:xfrm>
              <a:off x="1477104" y="3073691"/>
              <a:ext cx="4862168" cy="584775"/>
            </a:xfrm>
            <a:prstGeom prst="rect">
              <a:avLst/>
            </a:prstGeom>
            <a:noFill/>
          </p:spPr>
          <p:txBody>
            <a:bodyPr wrap="square" rtlCol="0">
              <a:spAutoFit/>
            </a:bodyPr>
            <a:lstStyle/>
            <a:p>
              <a:pPr>
                <a:spcBef>
                  <a:spcPts val="1200"/>
                </a:spcBef>
              </a:pPr>
              <a:r>
                <a:rPr lang="ja-JP" altLang="en-US" sz="1600" b="1" dirty="0" smtClean="0">
                  <a:latin typeface="ＭＳ Ｐゴシック" panose="020B0600070205080204" pitchFamily="50" charset="-128"/>
                  <a:ea typeface="ＭＳ Ｐゴシック" panose="020B0600070205080204" pitchFamily="50" charset="-128"/>
                </a:rPr>
                <a:t>糖尿病性網膜症</a:t>
              </a:r>
              <a:r>
                <a:rPr lang="ja-JP" altLang="en-US" sz="1600" b="1" dirty="0" smtClean="0">
                  <a:latin typeface="ＭＳ Ｐゴシック" panose="020B0600070205080204" pitchFamily="50" charset="-128"/>
                  <a:ea typeface="ＭＳ Ｐゴシック" panose="020B0600070205080204" pitchFamily="50" charset="-128"/>
                </a:rPr>
                <a:t>を抱える患者に寄り添う指導</a:t>
              </a:r>
              <a:endParaRPr lang="en-US" altLang="ja-JP" sz="1600" b="1" dirty="0">
                <a:latin typeface="ＭＳ Ｐゴシック" panose="020B0600070205080204" pitchFamily="50" charset="-128"/>
                <a:ea typeface="ＭＳ Ｐゴシック" panose="020B0600070205080204" pitchFamily="50" charset="-128"/>
              </a:endParaRPr>
            </a:p>
            <a:p>
              <a:r>
                <a:rPr lang="ja-JP" altLang="en-US" sz="1600" b="1" dirty="0">
                  <a:latin typeface="ＭＳ Ｐゴシック" panose="020B0600070205080204" pitchFamily="50" charset="-128"/>
                  <a:ea typeface="ＭＳ Ｐゴシック" panose="020B0600070205080204" pitchFamily="50" charset="-128"/>
                </a:rPr>
                <a:t>　　</a:t>
              </a:r>
              <a:r>
                <a:rPr lang="ja-JP" altLang="en-US" sz="1600" b="1" dirty="0" smtClean="0">
                  <a:latin typeface="ＭＳ Ｐゴシック" panose="020B0600070205080204" pitchFamily="50" charset="-128"/>
                  <a:ea typeface="ＭＳ Ｐゴシック" panose="020B0600070205080204" pitchFamily="50" charset="-128"/>
                </a:rPr>
                <a:t>　　　　　</a:t>
              </a:r>
              <a:r>
                <a:rPr lang="ja-JP" altLang="en-US" sz="1600" dirty="0" smtClean="0">
                  <a:latin typeface="ＭＳ Ｐゴシック" panose="020B0600070205080204" pitchFamily="50" charset="-128"/>
                  <a:ea typeface="ＭＳ Ｐゴシック" panose="020B0600070205080204" pitchFamily="50" charset="-128"/>
                </a:rPr>
                <a:t>～新時代“令和”から指導の幅を広げよう～</a:t>
              </a:r>
              <a:endParaRPr lang="en-US" altLang="ja-JP" sz="1600" dirty="0">
                <a:latin typeface="ＭＳ Ｐゴシック" panose="020B0600070205080204" pitchFamily="50" charset="-128"/>
                <a:ea typeface="ＭＳ Ｐゴシック" panose="020B0600070205080204" pitchFamily="50" charset="-128"/>
              </a:endParaRPr>
            </a:p>
          </p:txBody>
        </p:sp>
        <p:sp>
          <p:nvSpPr>
            <p:cNvPr id="22" name="角丸四角形 5"/>
            <p:cNvSpPr>
              <a:spLocks noChangeArrowheads="1"/>
            </p:cNvSpPr>
            <p:nvPr/>
          </p:nvSpPr>
          <p:spPr bwMode="auto">
            <a:xfrm>
              <a:off x="615227" y="3140252"/>
              <a:ext cx="834820"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テーマ</a:t>
              </a:r>
              <a:endParaRPr lang="ja-JP" altLang="en-US" sz="1600" b="1" dirty="0">
                <a:solidFill>
                  <a:schemeClr val="bg1"/>
                </a:solidFill>
                <a:latin typeface="ＭＳ Ｐゴシック" panose="020B0600070205080204" pitchFamily="50" charset="-128"/>
                <a:ea typeface="ＭＳ Ｐゴシック" panose="020B0600070205080204" pitchFamily="50" charset="-128"/>
              </a:endParaRPr>
            </a:p>
          </p:txBody>
        </p:sp>
        <p:sp>
          <p:nvSpPr>
            <p:cNvPr id="14" name="角丸四角形 5"/>
            <p:cNvSpPr>
              <a:spLocks noChangeArrowheads="1"/>
            </p:cNvSpPr>
            <p:nvPr/>
          </p:nvSpPr>
          <p:spPr bwMode="auto">
            <a:xfrm>
              <a:off x="622683" y="2558354"/>
              <a:ext cx="805621"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日　時</a:t>
              </a:r>
              <a:endParaRPr lang="ja-JP" altLang="en-US" b="1" dirty="0">
                <a:solidFill>
                  <a:schemeClr val="bg1"/>
                </a:solidFill>
                <a:latin typeface="ＭＳ Ｐゴシック" panose="020B0600070205080204" pitchFamily="50" charset="-128"/>
                <a:ea typeface="ＭＳ Ｐゴシック" panose="020B0600070205080204" pitchFamily="50" charset="-128"/>
              </a:endParaRPr>
            </a:p>
          </p:txBody>
        </p:sp>
        <p:sp>
          <p:nvSpPr>
            <p:cNvPr id="52" name="テキスト ボックス 2"/>
            <p:cNvSpPr txBox="1">
              <a:spLocks noChangeArrowheads="1"/>
            </p:cNvSpPr>
            <p:nvPr/>
          </p:nvSpPr>
          <p:spPr bwMode="auto">
            <a:xfrm>
              <a:off x="1448519" y="2529893"/>
              <a:ext cx="401540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600" dirty="0" smtClean="0">
                  <a:latin typeface="ＭＳ Ｐゴシック" panose="020B0600070205080204" pitchFamily="50" charset="-128"/>
                  <a:ea typeface="ＭＳ Ｐゴシック" panose="020B0600070205080204" pitchFamily="50" charset="-128"/>
                </a:rPr>
                <a:t>令和元年 </a:t>
              </a:r>
              <a:r>
                <a:rPr lang="en-US" altLang="ja-JP" sz="1600" dirty="0">
                  <a:latin typeface="ＭＳ Ｐゴシック" panose="020B0600070205080204" pitchFamily="50" charset="-128"/>
                  <a:ea typeface="ＭＳ Ｐゴシック" panose="020B0600070205080204" pitchFamily="50" charset="-128"/>
                </a:rPr>
                <a:t>8</a:t>
              </a:r>
              <a:r>
                <a:rPr lang="ja-JP" altLang="en-US" sz="1600" dirty="0" smtClean="0">
                  <a:latin typeface="ＭＳ Ｐゴシック" panose="020B0600070205080204" pitchFamily="50" charset="-128"/>
                  <a:ea typeface="ＭＳ Ｐゴシック" panose="020B0600070205080204" pitchFamily="50" charset="-128"/>
                </a:rPr>
                <a:t>月 </a:t>
              </a:r>
              <a:r>
                <a:rPr lang="en-US" altLang="ja-JP" sz="1600" dirty="0">
                  <a:latin typeface="ＭＳ Ｐゴシック" panose="020B0600070205080204" pitchFamily="50" charset="-128"/>
                  <a:ea typeface="ＭＳ Ｐゴシック" panose="020B0600070205080204" pitchFamily="50" charset="-128"/>
                </a:rPr>
                <a:t>24</a:t>
              </a:r>
              <a:r>
                <a:rPr lang="ja-JP" altLang="en-US" sz="1600" dirty="0" smtClean="0">
                  <a:latin typeface="ＭＳ Ｐゴシック" panose="020B0600070205080204" pitchFamily="50" charset="-128"/>
                  <a:ea typeface="ＭＳ Ｐゴシック" panose="020B0600070205080204" pitchFamily="50" charset="-128"/>
                </a:rPr>
                <a:t>日（</a:t>
              </a:r>
              <a:r>
                <a:rPr lang="ja-JP" altLang="en-US" sz="1600" dirty="0">
                  <a:latin typeface="ＭＳ Ｐゴシック" panose="020B0600070205080204" pitchFamily="50" charset="-128"/>
                  <a:ea typeface="ＭＳ Ｐゴシック" panose="020B0600070205080204" pitchFamily="50" charset="-128"/>
                </a:rPr>
                <a:t>土）　　</a:t>
              </a:r>
              <a:r>
                <a:rPr lang="en-US" altLang="ja-JP" sz="1600" dirty="0">
                  <a:latin typeface="ＭＳ Ｐゴシック" panose="020B0600070205080204" pitchFamily="50" charset="-128"/>
                  <a:ea typeface="ＭＳ Ｐゴシック" panose="020B0600070205080204" pitchFamily="50" charset="-128"/>
                </a:rPr>
                <a:t>14:00</a:t>
              </a:r>
              <a:r>
                <a:rPr lang="ja-JP" altLang="en-US" sz="1600" dirty="0">
                  <a:latin typeface="ＭＳ Ｐゴシック" panose="020B0600070205080204" pitchFamily="50" charset="-128"/>
                  <a:ea typeface="ＭＳ Ｐゴシック" panose="020B0600070205080204" pitchFamily="50" charset="-128"/>
                </a:rPr>
                <a:t>～</a:t>
              </a:r>
              <a:r>
                <a:rPr lang="en-US" altLang="ja-JP" sz="1600" dirty="0">
                  <a:latin typeface="ＭＳ Ｐゴシック" panose="020B0600070205080204" pitchFamily="50" charset="-128"/>
                  <a:ea typeface="ＭＳ Ｐゴシック" panose="020B0600070205080204" pitchFamily="50" charset="-128"/>
                </a:rPr>
                <a:t>17:30</a:t>
              </a:r>
              <a:endParaRPr lang="ja-JP" altLang="en-US" sz="1600" dirty="0">
                <a:solidFill>
                  <a:schemeClr val="tx1"/>
                </a:solidFill>
                <a:latin typeface="ＭＳ Ｐゴシック" panose="020B0600070205080204" pitchFamily="50" charset="-128"/>
                <a:ea typeface="ＭＳ Ｐゴシック" panose="020B0600070205080204" pitchFamily="50" charset="-128"/>
              </a:endParaRPr>
            </a:p>
          </p:txBody>
        </p:sp>
      </p:grpSp>
      <p:grpSp>
        <p:nvGrpSpPr>
          <p:cNvPr id="35" name="グループ化 34"/>
          <p:cNvGrpSpPr/>
          <p:nvPr/>
        </p:nvGrpSpPr>
        <p:grpSpPr>
          <a:xfrm>
            <a:off x="589370" y="5735101"/>
            <a:ext cx="5703092" cy="276999"/>
            <a:chOff x="590015" y="6390988"/>
            <a:chExt cx="5703092" cy="276999"/>
          </a:xfrm>
        </p:grpSpPr>
        <p:sp>
          <p:nvSpPr>
            <p:cNvPr id="53" name="Text Box 28"/>
            <p:cNvSpPr txBox="1">
              <a:spLocks noChangeArrowheads="1"/>
            </p:cNvSpPr>
            <p:nvPr/>
          </p:nvSpPr>
          <p:spPr bwMode="auto">
            <a:xfrm>
              <a:off x="2681769" y="6390988"/>
              <a:ext cx="15055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algn="ctr" eaLnBrk="1" hangingPunct="1">
                <a:defRPr/>
              </a:pPr>
              <a:r>
                <a:rPr lang="ja-JP" altLang="en-US" sz="1200" dirty="0">
                  <a:latin typeface="ＭＳ Ｐゴシック" panose="020B0600070205080204" pitchFamily="50" charset="-128"/>
                </a:rPr>
                <a:t>　休憩（</a:t>
              </a:r>
              <a:r>
                <a:rPr lang="en-US" altLang="ja-JP" sz="1200" dirty="0" smtClean="0">
                  <a:latin typeface="ＭＳ Ｐゴシック" panose="020B0600070205080204" pitchFamily="50" charset="-128"/>
                </a:rPr>
                <a:t>15:10-15:20</a:t>
              </a:r>
              <a:r>
                <a:rPr lang="ja-JP" altLang="en-US" sz="1200" dirty="0" smtClean="0">
                  <a:latin typeface="ＭＳ Ｐゴシック" panose="020B0600070205080204" pitchFamily="50" charset="-128"/>
                </a:rPr>
                <a:t>）</a:t>
              </a:r>
              <a:endParaRPr lang="ja-JP" altLang="en-US" sz="1200" dirty="0">
                <a:latin typeface="ＭＳ Ｐゴシック" panose="020B0600070205080204" pitchFamily="50" charset="-128"/>
              </a:endParaRPr>
            </a:p>
          </p:txBody>
        </p:sp>
        <p:cxnSp>
          <p:nvCxnSpPr>
            <p:cNvPr id="54" name="直線コネクタ 20"/>
            <p:cNvCxnSpPr>
              <a:cxnSpLocks noChangeShapeType="1"/>
            </p:cNvCxnSpPr>
            <p:nvPr/>
          </p:nvCxnSpPr>
          <p:spPr bwMode="auto">
            <a:xfrm flipV="1">
              <a:off x="590015" y="6544853"/>
              <a:ext cx="2117079" cy="10858"/>
            </a:xfrm>
            <a:prstGeom prst="line">
              <a:avLst/>
            </a:prstGeom>
            <a:noFill/>
            <a:ln w="38100" algn="ctr">
              <a:solidFill>
                <a:srgbClr val="4F6228">
                  <a:alpha val="50195"/>
                </a:srgbClr>
              </a:solidFill>
              <a:round/>
              <a:headEnd/>
              <a:tailEnd/>
            </a:ln>
            <a:extLst>
              <a:ext uri="{909E8E84-426E-40DD-AFC4-6F175D3DCCD1}">
                <a14:hiddenFill xmlns:a14="http://schemas.microsoft.com/office/drawing/2010/main">
                  <a:noFill/>
                </a14:hiddenFill>
              </a:ext>
            </a:extLst>
          </p:spPr>
        </p:cxnSp>
        <p:cxnSp>
          <p:nvCxnSpPr>
            <p:cNvPr id="55" name="直線コネクタ 21"/>
            <p:cNvCxnSpPr>
              <a:cxnSpLocks noChangeShapeType="1"/>
            </p:cNvCxnSpPr>
            <p:nvPr/>
          </p:nvCxnSpPr>
          <p:spPr bwMode="auto">
            <a:xfrm>
              <a:off x="4177669" y="6555711"/>
              <a:ext cx="2115438" cy="10857"/>
            </a:xfrm>
            <a:prstGeom prst="line">
              <a:avLst/>
            </a:prstGeom>
            <a:noFill/>
            <a:ln w="38100" algn="ctr">
              <a:solidFill>
                <a:srgbClr val="4F6228">
                  <a:alpha val="50195"/>
                </a:srgbClr>
              </a:solidFill>
              <a:round/>
              <a:headEnd/>
              <a:tailEnd/>
            </a:ln>
            <a:extLst>
              <a:ext uri="{909E8E84-426E-40DD-AFC4-6F175D3DCCD1}">
                <a14:hiddenFill xmlns:a14="http://schemas.microsoft.com/office/drawing/2010/main">
                  <a:noFill/>
                </a14:hiddenFill>
              </a:ext>
            </a:extLst>
          </p:spPr>
        </p:cxnSp>
      </p:grpSp>
      <p:grpSp>
        <p:nvGrpSpPr>
          <p:cNvPr id="11" name="グループ化 10"/>
          <p:cNvGrpSpPr/>
          <p:nvPr/>
        </p:nvGrpSpPr>
        <p:grpSpPr>
          <a:xfrm>
            <a:off x="572767" y="3311050"/>
            <a:ext cx="5779080" cy="279104"/>
            <a:chOff x="553481" y="3751011"/>
            <a:chExt cx="5779080" cy="279104"/>
          </a:xfrm>
        </p:grpSpPr>
        <p:sp>
          <p:nvSpPr>
            <p:cNvPr id="24" name="正方形/長方形 2"/>
            <p:cNvSpPr>
              <a:spLocks noChangeArrowheads="1"/>
            </p:cNvSpPr>
            <p:nvPr/>
          </p:nvSpPr>
          <p:spPr bwMode="auto">
            <a:xfrm>
              <a:off x="668356" y="3751011"/>
              <a:ext cx="1564852" cy="253916"/>
            </a:xfrm>
            <a:prstGeom prst="rect">
              <a:avLst/>
            </a:prstGeom>
            <a:noFill/>
            <a:ln>
              <a:noFill/>
            </a:ln>
          </p:spPr>
          <p:txBody>
            <a:bodyPr wrap="none">
              <a:spAutoFit/>
            </a:bodyPr>
            <a:lstStyle/>
            <a:p>
              <a:pPr algn="l"/>
              <a:r>
                <a:rPr kumimoji="1" lang="ja-JP" altLang="en-US" sz="1050" b="1" dirty="0">
                  <a:latin typeface="ＭＳ Ｐゴシック" panose="020B0600070205080204" pitchFamily="50" charset="-128"/>
                  <a:ea typeface="ＭＳ Ｐゴシック" panose="020B0600070205080204" pitchFamily="50" charset="-128"/>
                </a:rPr>
                <a:t>開会の辞　</a:t>
              </a:r>
              <a:r>
                <a:rPr kumimoji="1" lang="en-US" altLang="ja-JP" sz="1050" b="1" dirty="0">
                  <a:latin typeface="ＭＳ Ｐゴシック" panose="020B0600070205080204" pitchFamily="50" charset="-128"/>
                  <a:ea typeface="ＭＳ Ｐゴシック" panose="020B0600070205080204" pitchFamily="50" charset="-128"/>
                </a:rPr>
                <a:t>14:00</a:t>
              </a:r>
              <a:r>
                <a:rPr kumimoji="1" lang="ja-JP" altLang="en-US" sz="1050" b="1" dirty="0">
                  <a:latin typeface="ＭＳ Ｐゴシック" panose="020B0600070205080204" pitchFamily="50" charset="-128"/>
                  <a:ea typeface="ＭＳ Ｐゴシック" panose="020B0600070205080204" pitchFamily="50" charset="-128"/>
                </a:rPr>
                <a:t> </a:t>
              </a:r>
              <a:r>
                <a:rPr kumimoji="1" lang="en-US" altLang="ja-JP" sz="1050" b="1" dirty="0">
                  <a:latin typeface="ＭＳ Ｐゴシック" panose="020B0600070205080204" pitchFamily="50" charset="-128"/>
                  <a:ea typeface="ＭＳ Ｐゴシック" panose="020B0600070205080204" pitchFamily="50" charset="-128"/>
                </a:rPr>
                <a:t>–14:05</a:t>
              </a:r>
              <a:r>
                <a:rPr kumimoji="1" lang="ja-JP" altLang="en-US" sz="1050" dirty="0">
                  <a:solidFill>
                    <a:srgbClr val="002060"/>
                  </a:solidFill>
                </a:rPr>
                <a:t> </a:t>
              </a:r>
              <a:endParaRPr kumimoji="1" lang="en-US" altLang="ja-JP" sz="1050" dirty="0">
                <a:solidFill>
                  <a:srgbClr val="002060"/>
                </a:solidFill>
              </a:endParaRPr>
            </a:p>
          </p:txBody>
        </p:sp>
        <p:sp>
          <p:nvSpPr>
            <p:cNvPr id="64" name="テキスト ボックス 37"/>
            <p:cNvSpPr txBox="1">
              <a:spLocks noChangeArrowheads="1"/>
            </p:cNvSpPr>
            <p:nvPr/>
          </p:nvSpPr>
          <p:spPr bwMode="auto">
            <a:xfrm>
              <a:off x="2141713" y="3751011"/>
              <a:ext cx="4190848" cy="261610"/>
            </a:xfrm>
            <a:prstGeom prst="rect">
              <a:avLst/>
            </a:prstGeom>
            <a:noFill/>
            <a:ln w="9525">
              <a:noFill/>
              <a:miter lim="800000"/>
              <a:headEnd/>
              <a:tailEnd/>
            </a:ln>
          </p:spPr>
          <p:txBody>
            <a:bodyPr wrap="square">
              <a:spAutoFit/>
            </a:bodyPr>
            <a:lstStyle/>
            <a:p>
              <a:pPr algn="r"/>
              <a:r>
                <a:rPr lang="ja-JP" altLang="en-US" sz="1050" dirty="0">
                  <a:solidFill>
                    <a:srgbClr val="000000"/>
                  </a:solidFill>
                  <a:latin typeface="ＭＳ Ｐゴシック" charset="-128"/>
                </a:rPr>
                <a:t>総合司会</a:t>
              </a:r>
              <a:r>
                <a:rPr lang="ja-JP" altLang="en-US" sz="1050" dirty="0" smtClean="0">
                  <a:solidFill>
                    <a:srgbClr val="000000"/>
                  </a:solidFill>
                  <a:latin typeface="ＭＳ Ｐゴシック" charset="-128"/>
                </a:rPr>
                <a:t>：　ＪＡ静岡厚生連遠州病院　看護師　森下絵美</a:t>
              </a:r>
              <a:endParaRPr lang="ja-JP" altLang="en-US" sz="1050" dirty="0">
                <a:solidFill>
                  <a:srgbClr val="000000"/>
                </a:solidFill>
                <a:latin typeface="ＭＳ Ｐゴシック" charset="-128"/>
              </a:endParaRPr>
            </a:p>
          </p:txBody>
        </p:sp>
        <p:sp>
          <p:nvSpPr>
            <p:cNvPr id="57" name="L 字 56"/>
            <p:cNvSpPr/>
            <p:nvPr/>
          </p:nvSpPr>
          <p:spPr>
            <a:xfrm>
              <a:off x="553481" y="3790403"/>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grpSp>
      <p:sp>
        <p:nvSpPr>
          <p:cNvPr id="29" name="正方形/長方形 2"/>
          <p:cNvSpPr>
            <a:spLocks noChangeArrowheads="1"/>
          </p:cNvSpPr>
          <p:nvPr/>
        </p:nvSpPr>
        <p:spPr bwMode="auto">
          <a:xfrm>
            <a:off x="675837" y="6796341"/>
            <a:ext cx="1965603" cy="276999"/>
          </a:xfrm>
          <a:prstGeom prst="rect">
            <a:avLst/>
          </a:prstGeom>
          <a:noFill/>
          <a:ln>
            <a:noFill/>
          </a:ln>
        </p:spPr>
        <p:txBody>
          <a:bodyPr wrap="none">
            <a:spAutoFit/>
          </a:bodyPr>
          <a:lstStyle/>
          <a:p>
            <a:r>
              <a:rPr kumimoji="1" lang="ja-JP" altLang="en-US" sz="1200" b="1" dirty="0" smtClean="0">
                <a:latin typeface="ＭＳ Ｐゴシック" panose="020B0600070205080204" pitchFamily="50" charset="-128"/>
                <a:ea typeface="ＭＳ Ｐゴシック" panose="020B0600070205080204" pitchFamily="50" charset="-128"/>
              </a:rPr>
              <a:t>一般講演　③</a:t>
            </a:r>
            <a:r>
              <a:rPr kumimoji="1" lang="ja-JP" altLang="en-US" sz="1200" b="1" dirty="0">
                <a:latin typeface="ＭＳ Ｐゴシック" panose="020B0600070205080204" pitchFamily="50" charset="-128"/>
                <a:ea typeface="ＭＳ Ｐゴシック" panose="020B0600070205080204" pitchFamily="50" charset="-128"/>
              </a:rPr>
              <a:t>　</a:t>
            </a:r>
            <a:r>
              <a:rPr kumimoji="1" lang="en-US" altLang="ja-JP" sz="1200" b="1" dirty="0" smtClean="0">
                <a:latin typeface="ＭＳ Ｐゴシック" panose="020B0600070205080204" pitchFamily="50" charset="-128"/>
                <a:ea typeface="ＭＳ Ｐゴシック" panose="020B0600070205080204" pitchFamily="50" charset="-128"/>
              </a:rPr>
              <a:t>15:45 –16:10</a:t>
            </a:r>
            <a:endParaRPr kumimoji="1" lang="en-US" altLang="ja-JP" sz="1200" dirty="0">
              <a:solidFill>
                <a:srgbClr val="FF0000"/>
              </a:solidFill>
            </a:endParaRPr>
          </a:p>
        </p:txBody>
      </p:sp>
      <p:sp>
        <p:nvSpPr>
          <p:cNvPr id="65" name="テキスト ボックス 37"/>
          <p:cNvSpPr txBox="1">
            <a:spLocks noChangeArrowheads="1"/>
          </p:cNvSpPr>
          <p:nvPr/>
        </p:nvSpPr>
        <p:spPr bwMode="auto">
          <a:xfrm>
            <a:off x="142875" y="7138240"/>
            <a:ext cx="6406495" cy="353943"/>
          </a:xfrm>
          <a:prstGeom prst="rect">
            <a:avLst/>
          </a:prstGeom>
          <a:noFill/>
          <a:ln w="9525">
            <a:noFill/>
            <a:miter lim="800000"/>
            <a:headEnd/>
            <a:tailEnd/>
          </a:ln>
        </p:spPr>
        <p:txBody>
          <a:bodyPr wrap="square">
            <a:spAutoFit/>
          </a:bodyPr>
          <a:lstStyle/>
          <a:p>
            <a:pPr algn="r"/>
            <a:r>
              <a:rPr lang="ja-JP" altLang="en-US" sz="1700" b="1" dirty="0" smtClean="0">
                <a:solidFill>
                  <a:srgbClr val="000000"/>
                </a:solidFill>
                <a:latin typeface="ＭＳ Ｐゴシック" panose="020B0600070205080204" pitchFamily="50" charset="-128"/>
                <a:ea typeface="ＭＳ Ｐゴシック" panose="020B0600070205080204" pitchFamily="50" charset="-128"/>
              </a:rPr>
              <a:t>糖尿病性網膜症</a:t>
            </a:r>
            <a:r>
              <a:rPr lang="ja-JP" altLang="en-US" sz="1700" b="1" dirty="0" smtClean="0">
                <a:solidFill>
                  <a:srgbClr val="000000"/>
                </a:solidFill>
                <a:latin typeface="ＭＳ Ｐゴシック" panose="020B0600070205080204" pitchFamily="50" charset="-128"/>
                <a:ea typeface="ＭＳ Ｐゴシック" panose="020B0600070205080204" pitchFamily="50" charset="-128"/>
              </a:rPr>
              <a:t>を</a:t>
            </a:r>
            <a:r>
              <a:rPr lang="ja-JP" altLang="en-US" sz="1700" b="1" dirty="0">
                <a:solidFill>
                  <a:srgbClr val="000000"/>
                </a:solidFill>
                <a:latin typeface="ＭＳ Ｐゴシック" panose="020B0600070205080204" pitchFamily="50" charset="-128"/>
                <a:ea typeface="ＭＳ Ｐゴシック" panose="020B0600070205080204" pitchFamily="50" charset="-128"/>
              </a:rPr>
              <a:t>抱える</a:t>
            </a:r>
            <a:r>
              <a:rPr lang="ja-JP" altLang="en-US" sz="1700" b="1" dirty="0" smtClean="0">
                <a:solidFill>
                  <a:srgbClr val="000000"/>
                </a:solidFill>
                <a:latin typeface="ＭＳ Ｐゴシック" panose="020B0600070205080204" pitchFamily="50" charset="-128"/>
                <a:ea typeface="ＭＳ Ｐゴシック" panose="020B0600070205080204" pitchFamily="50" charset="-128"/>
              </a:rPr>
              <a:t>患者のフットケアを通したセルフケア支援</a:t>
            </a:r>
            <a:endParaRPr lang="en-US" altLang="ja-JP" sz="1700" b="1" dirty="0" smtClean="0">
              <a:solidFill>
                <a:srgbClr val="000000"/>
              </a:solidFill>
              <a:latin typeface="ＭＳ Ｐゴシック" panose="020B0600070205080204" pitchFamily="50" charset="-128"/>
              <a:ea typeface="ＭＳ Ｐゴシック" panose="020B0600070205080204" pitchFamily="50" charset="-128"/>
            </a:endParaRPr>
          </a:p>
        </p:txBody>
      </p:sp>
      <p:sp>
        <p:nvSpPr>
          <p:cNvPr id="58" name="L 字 57"/>
          <p:cNvSpPr/>
          <p:nvPr/>
        </p:nvSpPr>
        <p:spPr>
          <a:xfrm>
            <a:off x="561079" y="6866154"/>
            <a:ext cx="5746917" cy="239712"/>
          </a:xfrm>
          <a:prstGeom prst="corner">
            <a:avLst>
              <a:gd name="adj1" fmla="val 24091"/>
              <a:gd name="adj2" fmla="val 51562"/>
            </a:avLst>
          </a:prstGeom>
          <a:gradFill flip="none" rotWithShape="1">
            <a:gsLst>
              <a:gs pos="0">
                <a:srgbClr val="001965"/>
              </a:gs>
              <a:gs pos="88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sp>
        <p:nvSpPr>
          <p:cNvPr id="99" name="テキスト ボックス 98"/>
          <p:cNvSpPr txBox="1"/>
          <p:nvPr/>
        </p:nvSpPr>
        <p:spPr>
          <a:xfrm>
            <a:off x="663340" y="3986479"/>
            <a:ext cx="5749390" cy="369332"/>
          </a:xfrm>
          <a:prstGeom prst="rect">
            <a:avLst/>
          </a:prstGeom>
          <a:noFill/>
        </p:spPr>
        <p:txBody>
          <a:bodyPr wrap="square" rtlCol="0">
            <a:spAutoFit/>
          </a:bodyPr>
          <a:lstStyle/>
          <a:p>
            <a:r>
              <a:rPr lang="ja-JP" altLang="en-US" sz="1800" b="1" dirty="0" smtClean="0">
                <a:solidFill>
                  <a:srgbClr val="000000"/>
                </a:solidFill>
                <a:latin typeface="ＭＳ Ｐゴシック" panose="020B0600070205080204" pitchFamily="50" charset="-128"/>
                <a:ea typeface="ＭＳ Ｐゴシック" panose="020B0600070205080204" pitchFamily="50" charset="-128"/>
              </a:rPr>
              <a:t>糖尿病性網膜症</a:t>
            </a:r>
            <a:r>
              <a:rPr lang="ja-JP" altLang="en-US" sz="1800" b="1" dirty="0" smtClean="0">
                <a:solidFill>
                  <a:srgbClr val="000000"/>
                </a:solidFill>
                <a:latin typeface="ＭＳ Ｐゴシック" panose="020B0600070205080204" pitchFamily="50" charset="-128"/>
                <a:ea typeface="ＭＳ Ｐゴシック" panose="020B0600070205080204" pitchFamily="50" charset="-128"/>
              </a:rPr>
              <a:t>の基礎知識</a:t>
            </a:r>
            <a:endParaRPr lang="ja-JP" altLang="en-US" sz="1800" b="1" dirty="0">
              <a:solidFill>
                <a:srgbClr val="000000"/>
              </a:solidFill>
              <a:latin typeface="ＭＳ Ｐゴシック" panose="020B0600070205080204" pitchFamily="50" charset="-128"/>
              <a:ea typeface="ＭＳ Ｐゴシック" panose="020B0600070205080204" pitchFamily="50" charset="-128"/>
            </a:endParaRPr>
          </a:p>
        </p:txBody>
      </p:sp>
      <p:sp>
        <p:nvSpPr>
          <p:cNvPr id="81" name="テキスト ボックス 80"/>
          <p:cNvSpPr txBox="1"/>
          <p:nvPr/>
        </p:nvSpPr>
        <p:spPr>
          <a:xfrm>
            <a:off x="1887408" y="4291356"/>
            <a:ext cx="4523911" cy="276999"/>
          </a:xfrm>
          <a:prstGeom prst="rect">
            <a:avLst/>
          </a:prstGeom>
          <a:noFill/>
        </p:spPr>
        <p:txBody>
          <a:bodyPr wrap="square" rtlCol="0">
            <a:spAutoFit/>
          </a:bodyPr>
          <a:lstStyle/>
          <a:p>
            <a:pPr algn="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演者：　ＪＡ</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静岡厚生連　遠州病院　眼科専門医　原田祐子　先生　</a:t>
            </a:r>
            <a:endParaRPr lang="en-US" altLang="ja-JP" sz="1200" b="1" dirty="0" smtClean="0">
              <a:solidFill>
                <a:srgbClr val="000000"/>
              </a:solidFill>
              <a:latin typeface="ＭＳ Ｐゴシック" panose="020B0600070205080204" pitchFamily="50" charset="-128"/>
              <a:ea typeface="ＭＳ Ｐゴシック" panose="020B0600070205080204" pitchFamily="50" charset="-128"/>
            </a:endParaRPr>
          </a:p>
        </p:txBody>
      </p:sp>
      <p:sp>
        <p:nvSpPr>
          <p:cNvPr id="91" name="テキスト ボックス 37"/>
          <p:cNvSpPr txBox="1">
            <a:spLocks noChangeArrowheads="1"/>
          </p:cNvSpPr>
          <p:nvPr/>
        </p:nvSpPr>
        <p:spPr bwMode="auto">
          <a:xfrm>
            <a:off x="2345303" y="3678390"/>
            <a:ext cx="4466619" cy="276999"/>
          </a:xfrm>
          <a:prstGeom prst="rect">
            <a:avLst/>
          </a:prstGeom>
          <a:noFill/>
          <a:ln w="9525">
            <a:noFill/>
            <a:miter lim="800000"/>
            <a:headEnd/>
            <a:tailEnd/>
          </a:ln>
        </p:spPr>
        <p:txBody>
          <a:bodyPr wrap="square">
            <a:spAutoFit/>
          </a:bodyPr>
          <a:lstStyle/>
          <a:p>
            <a:r>
              <a:rPr lang="ja-JP" altLang="en-US" sz="1100" b="1" dirty="0">
                <a:solidFill>
                  <a:srgbClr val="000000"/>
                </a:solidFill>
                <a:latin typeface="ＭＳ Ｐゴシック" panose="020B0600070205080204" pitchFamily="50" charset="-128"/>
                <a:ea typeface="ＭＳ Ｐゴシック" panose="020B0600070205080204" pitchFamily="50" charset="-128"/>
              </a:rPr>
              <a:t>座長</a:t>
            </a:r>
            <a:r>
              <a:rPr lang="ja-JP" altLang="en-US" sz="1100" b="1" dirty="0" smtClean="0">
                <a:solidFill>
                  <a:srgbClr val="000000"/>
                </a:solidFill>
                <a:latin typeface="ＭＳ Ｐゴシック" panose="020B0600070205080204" pitchFamily="50" charset="-128"/>
                <a:ea typeface="ＭＳ Ｐゴシック" panose="020B0600070205080204" pitchFamily="50" charset="-128"/>
              </a:rPr>
              <a:t>：浜松医科大学　第二内科　内分泌代謝内科　診療助教　釣谷大輔</a:t>
            </a:r>
            <a:r>
              <a:rPr lang="ja-JP" altLang="en-US" sz="1100" b="1" dirty="0">
                <a:solidFill>
                  <a:srgbClr val="000000"/>
                </a:solidFill>
                <a:latin typeface="ＭＳ Ｐゴシック" panose="020B0600070205080204" pitchFamily="50" charset="-128"/>
                <a:ea typeface="ＭＳ Ｐゴシック" panose="020B0600070205080204" pitchFamily="50" charset="-128"/>
              </a:rPr>
              <a:t>　</a:t>
            </a:r>
            <a:r>
              <a:rPr lang="en-US" altLang="ja-JP" sz="1200" b="1" dirty="0" smtClean="0">
                <a:solidFill>
                  <a:srgbClr val="000000"/>
                </a:solidFill>
                <a:latin typeface="ＭＳ Ｐゴシック" panose="020B0600070205080204" pitchFamily="50" charset="-128"/>
                <a:ea typeface="ＭＳ Ｐゴシック" panose="020B0600070205080204" pitchFamily="50" charset="-128"/>
              </a:rPr>
              <a:t>       </a:t>
            </a:r>
            <a:endParaRPr lang="ja-JP" altLang="en-US" sz="1200" b="1" dirty="0">
              <a:solidFill>
                <a:srgbClr val="000000"/>
              </a:solidFill>
              <a:latin typeface="ＭＳ Ｐゴシック" panose="020B0600070205080204" pitchFamily="50" charset="-128"/>
              <a:ea typeface="ＭＳ Ｐゴシック" panose="020B0600070205080204" pitchFamily="50" charset="-128"/>
            </a:endParaRPr>
          </a:p>
        </p:txBody>
      </p:sp>
      <p:sp>
        <p:nvSpPr>
          <p:cNvPr id="76" name="正方形/長方形 2"/>
          <p:cNvSpPr>
            <a:spLocks noChangeArrowheads="1"/>
          </p:cNvSpPr>
          <p:nvPr/>
        </p:nvSpPr>
        <p:spPr bwMode="auto">
          <a:xfrm>
            <a:off x="717291" y="4875660"/>
            <a:ext cx="2340234" cy="276999"/>
          </a:xfrm>
          <a:prstGeom prst="rect">
            <a:avLst/>
          </a:prstGeom>
          <a:noFill/>
          <a:ln>
            <a:noFill/>
          </a:ln>
        </p:spPr>
        <p:txBody>
          <a:bodyPr wrap="square">
            <a:spAutoFit/>
          </a:bodyPr>
          <a:lstStyle/>
          <a:p>
            <a:r>
              <a:rPr kumimoji="1" lang="ja-JP" altLang="en-US" sz="1200" b="1" dirty="0">
                <a:latin typeface="ＭＳ Ｐゴシック" panose="020B0600070205080204" pitchFamily="50" charset="-128"/>
                <a:ea typeface="ＭＳ Ｐゴシック" panose="020B0600070205080204" pitchFamily="50" charset="-128"/>
              </a:rPr>
              <a:t>一般講演 </a:t>
            </a:r>
            <a:r>
              <a:rPr kumimoji="1" lang="ja-JP" altLang="en-US" sz="1200" b="1" dirty="0" smtClean="0">
                <a:latin typeface="ＭＳ Ｐゴシック" panose="020B0600070205080204" pitchFamily="50" charset="-128"/>
                <a:ea typeface="ＭＳ Ｐゴシック" panose="020B0600070205080204" pitchFamily="50" charset="-128"/>
              </a:rPr>
              <a:t>①</a:t>
            </a:r>
            <a:r>
              <a:rPr kumimoji="1" lang="ja-JP" altLang="en-US" sz="1200" b="1" dirty="0">
                <a:latin typeface="ＭＳ Ｐゴシック" panose="020B0600070205080204" pitchFamily="50" charset="-128"/>
                <a:ea typeface="ＭＳ Ｐゴシック" panose="020B0600070205080204" pitchFamily="50" charset="-128"/>
              </a:rPr>
              <a:t>　</a:t>
            </a:r>
            <a:r>
              <a:rPr kumimoji="1" lang="en-US" altLang="ja-JP" sz="1200" b="1" dirty="0" smtClean="0">
                <a:latin typeface="ＭＳ Ｐゴシック" panose="020B0600070205080204" pitchFamily="50" charset="-128"/>
                <a:ea typeface="ＭＳ Ｐゴシック" panose="020B0600070205080204" pitchFamily="50" charset="-128"/>
              </a:rPr>
              <a:t>14:45 </a:t>
            </a:r>
            <a:r>
              <a:rPr kumimoji="1" lang="en-US" altLang="ja-JP" sz="1200" b="1" dirty="0">
                <a:latin typeface="ＭＳ Ｐゴシック" panose="020B0600070205080204" pitchFamily="50" charset="-128"/>
                <a:ea typeface="ＭＳ Ｐゴシック" panose="020B0600070205080204" pitchFamily="50" charset="-128"/>
              </a:rPr>
              <a:t>–</a:t>
            </a:r>
            <a:r>
              <a:rPr kumimoji="1" lang="en-US" altLang="ja-JP" sz="1200" b="1" dirty="0" smtClean="0">
                <a:latin typeface="ＭＳ Ｐゴシック" panose="020B0600070205080204" pitchFamily="50" charset="-128"/>
                <a:ea typeface="ＭＳ Ｐゴシック" panose="020B0600070205080204" pitchFamily="50" charset="-128"/>
              </a:rPr>
              <a:t>15:10</a:t>
            </a:r>
            <a:r>
              <a:rPr kumimoji="1" lang="ja-JP" altLang="en-US" sz="1200" b="1" dirty="0" smtClean="0">
                <a:latin typeface="ＭＳ Ｐゴシック" panose="020B0600070205080204" pitchFamily="50" charset="-128"/>
                <a:ea typeface="ＭＳ Ｐゴシック" panose="020B0600070205080204" pitchFamily="50" charset="-128"/>
              </a:rPr>
              <a:t>　　　　　　　　</a:t>
            </a:r>
            <a:endParaRPr kumimoji="1" lang="en-US" altLang="ja-JP" sz="1200" dirty="0">
              <a:solidFill>
                <a:srgbClr val="FF0000"/>
              </a:solidFill>
            </a:endParaRPr>
          </a:p>
        </p:txBody>
      </p:sp>
      <p:sp>
        <p:nvSpPr>
          <p:cNvPr id="77" name="テキスト ボックス 76"/>
          <p:cNvSpPr txBox="1"/>
          <p:nvPr/>
        </p:nvSpPr>
        <p:spPr>
          <a:xfrm>
            <a:off x="505085" y="5210153"/>
            <a:ext cx="6044286" cy="353943"/>
          </a:xfrm>
          <a:prstGeom prst="rect">
            <a:avLst/>
          </a:prstGeom>
          <a:noFill/>
        </p:spPr>
        <p:txBody>
          <a:bodyPr wrap="square" rtlCol="0">
            <a:spAutoFit/>
          </a:bodyPr>
          <a:lstStyle/>
          <a:p>
            <a:r>
              <a:rPr lang="ja-JP" altLang="en-US" sz="1700" b="1" dirty="0" smtClean="0">
                <a:solidFill>
                  <a:srgbClr val="000000"/>
                </a:solidFill>
                <a:latin typeface="ＭＳ Ｐゴシック" panose="020B0600070205080204" pitchFamily="50" charset="-128"/>
                <a:ea typeface="ＭＳ Ｐゴシック" panose="020B0600070205080204" pitchFamily="50" charset="-128"/>
              </a:rPr>
              <a:t>糖尿病性網膜症</a:t>
            </a:r>
            <a:r>
              <a:rPr lang="ja-JP" altLang="en-US" sz="1700" b="1" dirty="0" smtClean="0">
                <a:solidFill>
                  <a:srgbClr val="000000"/>
                </a:solidFill>
                <a:latin typeface="ＭＳ Ｐゴシック" panose="020B0600070205080204" pitchFamily="50" charset="-128"/>
                <a:ea typeface="ＭＳ Ｐゴシック" panose="020B0600070205080204" pitchFamily="50" charset="-128"/>
              </a:rPr>
              <a:t>などで</a:t>
            </a:r>
            <a:r>
              <a:rPr lang="ja-JP" altLang="en-US" sz="1700" b="1" dirty="0">
                <a:solidFill>
                  <a:srgbClr val="000000"/>
                </a:solidFill>
                <a:latin typeface="ＭＳ Ｐゴシック" panose="020B0600070205080204" pitchFamily="50" charset="-128"/>
                <a:ea typeface="ＭＳ Ｐゴシック" panose="020B0600070205080204" pitchFamily="50" charset="-128"/>
              </a:rPr>
              <a:t>視力</a:t>
            </a:r>
            <a:r>
              <a:rPr lang="ja-JP" altLang="en-US" sz="1700" b="1" dirty="0" smtClean="0">
                <a:solidFill>
                  <a:srgbClr val="000000"/>
                </a:solidFill>
                <a:latin typeface="ＭＳ Ｐゴシック" panose="020B0600070205080204" pitchFamily="50" charset="-128"/>
                <a:ea typeface="ＭＳ Ｐゴシック" panose="020B0600070205080204" pitchFamily="50" charset="-128"/>
              </a:rPr>
              <a:t>低下した患者への自己注射の支援</a:t>
            </a:r>
            <a:endParaRPr lang="en-US" altLang="ja-JP" sz="1700" b="1" dirty="0">
              <a:solidFill>
                <a:srgbClr val="000000"/>
              </a:solidFill>
              <a:latin typeface="ＭＳ Ｐゴシック" panose="020B0600070205080204" pitchFamily="50" charset="-128"/>
              <a:ea typeface="ＭＳ Ｐゴシック" panose="020B0600070205080204" pitchFamily="50" charset="-128"/>
            </a:endParaRPr>
          </a:p>
        </p:txBody>
      </p:sp>
      <p:sp>
        <p:nvSpPr>
          <p:cNvPr id="78" name="テキスト ボックス 77"/>
          <p:cNvSpPr txBox="1"/>
          <p:nvPr/>
        </p:nvSpPr>
        <p:spPr>
          <a:xfrm>
            <a:off x="1802890" y="5466735"/>
            <a:ext cx="4596197" cy="276999"/>
          </a:xfrm>
          <a:prstGeom prst="rect">
            <a:avLst/>
          </a:prstGeom>
          <a:noFill/>
        </p:spPr>
        <p:txBody>
          <a:bodyPr wrap="square" rtlCol="0">
            <a:spAutoFit/>
          </a:bodyPr>
          <a:lstStyle/>
          <a:p>
            <a:pPr algn="r"/>
            <a:r>
              <a:rPr lang="ja-JP" altLang="en-US" sz="1200" b="1" dirty="0">
                <a:solidFill>
                  <a:srgbClr val="000000"/>
                </a:solidFill>
                <a:latin typeface="ＭＳ Ｐゴシック" panose="020B0600070205080204" pitchFamily="50" charset="-128"/>
                <a:ea typeface="ＭＳ Ｐゴシック" panose="020B0600070205080204" pitchFamily="50" charset="-128"/>
              </a:rPr>
              <a:t>演者：　</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浜松労災病院　薬剤師　河村紳介</a:t>
            </a:r>
            <a:endParaRPr lang="ja-JP" altLang="en-US" sz="1200" b="1" dirty="0">
              <a:solidFill>
                <a:srgbClr val="000000"/>
              </a:solidFill>
              <a:latin typeface="ＭＳ Ｐゴシック" panose="020B0600070205080204" pitchFamily="50" charset="-128"/>
              <a:ea typeface="ＭＳ Ｐゴシック" panose="020B0600070205080204" pitchFamily="50" charset="-128"/>
            </a:endParaRPr>
          </a:p>
        </p:txBody>
      </p:sp>
      <p:sp>
        <p:nvSpPr>
          <p:cNvPr id="82" name="L 字 81"/>
          <p:cNvSpPr/>
          <p:nvPr/>
        </p:nvSpPr>
        <p:spPr>
          <a:xfrm>
            <a:off x="582761" y="4942481"/>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grpSp>
        <p:nvGrpSpPr>
          <p:cNvPr id="18" name="グループ化 17"/>
          <p:cNvGrpSpPr/>
          <p:nvPr/>
        </p:nvGrpSpPr>
        <p:grpSpPr>
          <a:xfrm>
            <a:off x="553481" y="8790548"/>
            <a:ext cx="5779081" cy="287817"/>
            <a:chOff x="553481" y="8514323"/>
            <a:chExt cx="5779081" cy="287817"/>
          </a:xfrm>
        </p:grpSpPr>
        <p:sp>
          <p:nvSpPr>
            <p:cNvPr id="33" name="正方形/長方形 2"/>
            <p:cNvSpPr>
              <a:spLocks noChangeArrowheads="1"/>
            </p:cNvSpPr>
            <p:nvPr/>
          </p:nvSpPr>
          <p:spPr bwMode="auto">
            <a:xfrm>
              <a:off x="661498" y="8514323"/>
              <a:ext cx="1510350" cy="253916"/>
            </a:xfrm>
            <a:prstGeom prst="rect">
              <a:avLst/>
            </a:prstGeom>
            <a:noFill/>
            <a:ln>
              <a:noFill/>
            </a:ln>
          </p:spPr>
          <p:txBody>
            <a:bodyPr wrap="none">
              <a:spAutoFit/>
            </a:bodyPr>
            <a:lstStyle/>
            <a:p>
              <a:r>
                <a:rPr kumimoji="1" lang="ja-JP" altLang="en-US" sz="1050" b="1" dirty="0">
                  <a:latin typeface="ＭＳ Ｐゴシック" panose="020B0600070205080204" pitchFamily="50" charset="-128"/>
                  <a:ea typeface="ＭＳ Ｐゴシック" panose="020B0600070205080204" pitchFamily="50" charset="-128"/>
                </a:rPr>
                <a:t>閉会の辞 </a:t>
              </a:r>
              <a:r>
                <a:rPr kumimoji="1" lang="en-US" altLang="ja-JP" sz="1050" b="1" dirty="0">
                  <a:latin typeface="ＭＳ Ｐゴシック" panose="020B0600070205080204" pitchFamily="50" charset="-128"/>
                  <a:ea typeface="ＭＳ Ｐゴシック" panose="020B0600070205080204" pitchFamily="50" charset="-128"/>
                </a:rPr>
                <a:t>17:25 – 17:30</a:t>
              </a:r>
            </a:p>
          </p:txBody>
        </p:sp>
        <p:sp>
          <p:nvSpPr>
            <p:cNvPr id="79" name="L 字 78"/>
            <p:cNvSpPr/>
            <p:nvPr/>
          </p:nvSpPr>
          <p:spPr>
            <a:xfrm>
              <a:off x="553481" y="8562428"/>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sp>
          <p:nvSpPr>
            <p:cNvPr id="83" name="テキスト ボックス 37"/>
            <p:cNvSpPr txBox="1">
              <a:spLocks noChangeArrowheads="1"/>
            </p:cNvSpPr>
            <p:nvPr/>
          </p:nvSpPr>
          <p:spPr bwMode="auto">
            <a:xfrm>
              <a:off x="2141714" y="8530975"/>
              <a:ext cx="4190848" cy="253916"/>
            </a:xfrm>
            <a:prstGeom prst="rect">
              <a:avLst/>
            </a:prstGeom>
            <a:noFill/>
            <a:ln w="9525">
              <a:noFill/>
              <a:miter lim="800000"/>
              <a:headEnd/>
              <a:tailEnd/>
            </a:ln>
          </p:spPr>
          <p:txBody>
            <a:bodyPr wrap="square">
              <a:spAutoFit/>
            </a:bodyPr>
            <a:lstStyle/>
            <a:p>
              <a:pPr algn="r"/>
              <a:r>
                <a:rPr lang="ja-JP" altLang="en-US" sz="1050" dirty="0">
                  <a:solidFill>
                    <a:srgbClr val="000000"/>
                  </a:solidFill>
                  <a:latin typeface="ＭＳ Ｐゴシック" charset="-128"/>
                </a:rPr>
                <a:t>総合司会</a:t>
              </a:r>
              <a:r>
                <a:rPr lang="ja-JP" altLang="en-US" sz="1050" dirty="0" smtClean="0">
                  <a:solidFill>
                    <a:srgbClr val="000000"/>
                  </a:solidFill>
                  <a:latin typeface="ＭＳ Ｐゴシック" charset="-128"/>
                </a:rPr>
                <a:t>：</a:t>
              </a:r>
              <a:r>
                <a:rPr lang="ja-JP" altLang="en-US" sz="1050" dirty="0">
                  <a:solidFill>
                    <a:srgbClr val="000000"/>
                  </a:solidFill>
                  <a:latin typeface="ＭＳ Ｐゴシック" charset="-128"/>
                </a:rPr>
                <a:t>　</a:t>
              </a:r>
              <a:r>
                <a:rPr lang="ja-JP" altLang="en-US" sz="1050" dirty="0" smtClean="0">
                  <a:solidFill>
                    <a:srgbClr val="000000"/>
                  </a:solidFill>
                  <a:latin typeface="ＭＳ Ｐゴシック" charset="-128"/>
                </a:rPr>
                <a:t>ＪＡ静岡厚生連遠州病院　</a:t>
              </a:r>
              <a:r>
                <a:rPr lang="ja-JP" altLang="en-US" sz="1050" dirty="0">
                  <a:solidFill>
                    <a:srgbClr val="000000"/>
                  </a:solidFill>
                  <a:latin typeface="ＭＳ Ｐゴシック" charset="-128"/>
                </a:rPr>
                <a:t>理学療法士</a:t>
              </a:r>
              <a:r>
                <a:rPr lang="ja-JP" altLang="en-US" sz="1050" dirty="0" smtClean="0">
                  <a:solidFill>
                    <a:srgbClr val="000000"/>
                  </a:solidFill>
                  <a:latin typeface="ＭＳ Ｐゴシック" charset="-128"/>
                </a:rPr>
                <a:t>　徳増来斗</a:t>
              </a:r>
              <a:endParaRPr lang="ja-JP" altLang="en-US" sz="1050" dirty="0">
                <a:solidFill>
                  <a:srgbClr val="000000"/>
                </a:solidFill>
                <a:latin typeface="ＭＳ Ｐゴシック" charset="-128"/>
              </a:endParaRPr>
            </a:p>
          </p:txBody>
        </p:sp>
      </p:grpSp>
      <p:sp>
        <p:nvSpPr>
          <p:cNvPr id="75" name="正方形/長方形 2"/>
          <p:cNvSpPr>
            <a:spLocks noChangeArrowheads="1"/>
          </p:cNvSpPr>
          <p:nvPr/>
        </p:nvSpPr>
        <p:spPr bwMode="auto">
          <a:xfrm>
            <a:off x="675837" y="3678391"/>
            <a:ext cx="1765227" cy="276999"/>
          </a:xfrm>
          <a:prstGeom prst="rect">
            <a:avLst/>
          </a:prstGeom>
          <a:noFill/>
          <a:ln>
            <a:noFill/>
          </a:ln>
        </p:spPr>
        <p:txBody>
          <a:bodyPr wrap="none">
            <a:spAutoFit/>
          </a:bodyPr>
          <a:lstStyle/>
          <a:p>
            <a:r>
              <a:rPr kumimoji="1" lang="ja-JP" altLang="en-US" sz="1200" b="1" dirty="0">
                <a:latin typeface="ＭＳ Ｐゴシック" panose="020B0600070205080204" pitchFamily="50" charset="-128"/>
                <a:ea typeface="ＭＳ Ｐゴシック" panose="020B0600070205080204" pitchFamily="50" charset="-128"/>
              </a:rPr>
              <a:t>レクチャー　</a:t>
            </a:r>
            <a:r>
              <a:rPr kumimoji="1" lang="en-US" altLang="ja-JP" sz="1200" b="1" dirty="0" smtClean="0">
                <a:latin typeface="ＭＳ Ｐゴシック" panose="020B0600070205080204" pitchFamily="50" charset="-128"/>
                <a:ea typeface="ＭＳ Ｐゴシック" panose="020B0600070205080204" pitchFamily="50" charset="-128"/>
              </a:rPr>
              <a:t>14:05 –14:</a:t>
            </a:r>
            <a:r>
              <a:rPr kumimoji="1" lang="en-US" altLang="ja-JP" sz="1200" b="1" dirty="0">
                <a:latin typeface="ＭＳ Ｐゴシック" panose="020B0600070205080204" pitchFamily="50" charset="-128"/>
                <a:ea typeface="ＭＳ Ｐゴシック" panose="020B0600070205080204" pitchFamily="50" charset="-128"/>
              </a:rPr>
              <a:t>4</a:t>
            </a:r>
            <a:r>
              <a:rPr kumimoji="1" lang="en-US" altLang="ja-JP" sz="1200" b="1" dirty="0" smtClean="0">
                <a:latin typeface="ＭＳ Ｐゴシック" panose="020B0600070205080204" pitchFamily="50" charset="-128"/>
                <a:ea typeface="ＭＳ Ｐゴシック" panose="020B0600070205080204" pitchFamily="50" charset="-128"/>
              </a:rPr>
              <a:t>5</a:t>
            </a:r>
            <a:endParaRPr kumimoji="1" lang="en-US" altLang="ja-JP" sz="1200" dirty="0">
              <a:solidFill>
                <a:srgbClr val="FF0000"/>
              </a:solidFill>
            </a:endParaRPr>
          </a:p>
        </p:txBody>
      </p:sp>
      <p:sp>
        <p:nvSpPr>
          <p:cNvPr id="80" name="L 字 79"/>
          <p:cNvSpPr/>
          <p:nvPr/>
        </p:nvSpPr>
        <p:spPr>
          <a:xfrm>
            <a:off x="555323" y="3746767"/>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sp>
        <p:nvSpPr>
          <p:cNvPr id="84" name="正方形/長方形 2"/>
          <p:cNvSpPr>
            <a:spLocks noChangeArrowheads="1"/>
          </p:cNvSpPr>
          <p:nvPr/>
        </p:nvSpPr>
        <p:spPr bwMode="auto">
          <a:xfrm>
            <a:off x="717291" y="6036510"/>
            <a:ext cx="1965603" cy="276999"/>
          </a:xfrm>
          <a:prstGeom prst="rect">
            <a:avLst/>
          </a:prstGeom>
          <a:noFill/>
          <a:ln>
            <a:noFill/>
          </a:ln>
        </p:spPr>
        <p:txBody>
          <a:bodyPr wrap="none">
            <a:spAutoFit/>
          </a:bodyPr>
          <a:lstStyle/>
          <a:p>
            <a:r>
              <a:rPr kumimoji="1" lang="ja-JP" altLang="en-US" sz="1200" b="1" dirty="0">
                <a:latin typeface="ＭＳ Ｐゴシック" panose="020B0600070205080204" pitchFamily="50" charset="-128"/>
                <a:ea typeface="ＭＳ Ｐゴシック" panose="020B0600070205080204" pitchFamily="50" charset="-128"/>
              </a:rPr>
              <a:t>一般講演 ②　</a:t>
            </a:r>
            <a:r>
              <a:rPr kumimoji="1" lang="en-US" altLang="ja-JP" sz="1200" b="1" dirty="0" smtClean="0">
                <a:latin typeface="ＭＳ Ｐゴシック" panose="020B0600070205080204" pitchFamily="50" charset="-128"/>
                <a:ea typeface="ＭＳ Ｐゴシック" panose="020B0600070205080204" pitchFamily="50" charset="-128"/>
              </a:rPr>
              <a:t>15:20</a:t>
            </a:r>
            <a:r>
              <a:rPr kumimoji="1" lang="ja-JP" altLang="en-US" sz="1200" b="1" dirty="0" smtClean="0">
                <a:latin typeface="ＭＳ Ｐゴシック" panose="020B0600070205080204" pitchFamily="50" charset="-128"/>
                <a:ea typeface="ＭＳ Ｐゴシック" panose="020B0600070205080204" pitchFamily="50" charset="-128"/>
              </a:rPr>
              <a:t>　</a:t>
            </a:r>
            <a:r>
              <a:rPr kumimoji="1" lang="en-US" altLang="ja-JP" sz="1200" b="1" dirty="0" smtClean="0">
                <a:latin typeface="ＭＳ Ｐゴシック" panose="020B0600070205080204" pitchFamily="50" charset="-128"/>
                <a:ea typeface="ＭＳ Ｐゴシック" panose="020B0600070205080204" pitchFamily="50" charset="-128"/>
              </a:rPr>
              <a:t>–15:45</a:t>
            </a:r>
            <a:endParaRPr kumimoji="1" lang="en-US" altLang="ja-JP" sz="1200" dirty="0">
              <a:solidFill>
                <a:srgbClr val="FF0000"/>
              </a:solidFill>
            </a:endParaRPr>
          </a:p>
        </p:txBody>
      </p:sp>
      <p:sp>
        <p:nvSpPr>
          <p:cNvPr id="85" name="テキスト ボックス 84"/>
          <p:cNvSpPr txBox="1"/>
          <p:nvPr/>
        </p:nvSpPr>
        <p:spPr>
          <a:xfrm>
            <a:off x="555323" y="6313508"/>
            <a:ext cx="5887873" cy="353943"/>
          </a:xfrm>
          <a:prstGeom prst="rect">
            <a:avLst/>
          </a:prstGeom>
          <a:noFill/>
        </p:spPr>
        <p:txBody>
          <a:bodyPr wrap="square" rtlCol="0">
            <a:spAutoFit/>
          </a:bodyPr>
          <a:lstStyle/>
          <a:p>
            <a:r>
              <a:rPr lang="ja-JP" altLang="en-US" sz="1700" b="1" dirty="0" smtClean="0">
                <a:solidFill>
                  <a:srgbClr val="000000"/>
                </a:solidFill>
                <a:latin typeface="ＭＳ Ｐゴシック" panose="020B0600070205080204" pitchFamily="50" charset="-128"/>
                <a:ea typeface="ＭＳ Ｐゴシック" panose="020B0600070205080204" pitchFamily="50" charset="-128"/>
              </a:rPr>
              <a:t>コツがわかれば恐くない！網膜症を合併した患者の運動療法</a:t>
            </a:r>
            <a:endParaRPr lang="en-US" altLang="ja-JP" sz="1700" b="1" dirty="0">
              <a:solidFill>
                <a:srgbClr val="000000"/>
              </a:solidFill>
              <a:latin typeface="ＭＳ Ｐゴシック" panose="020B0600070205080204" pitchFamily="50" charset="-128"/>
              <a:ea typeface="ＭＳ Ｐゴシック" panose="020B0600070205080204" pitchFamily="50" charset="-128"/>
            </a:endParaRPr>
          </a:p>
        </p:txBody>
      </p:sp>
      <p:sp>
        <p:nvSpPr>
          <p:cNvPr id="86" name="テキスト ボックス 85"/>
          <p:cNvSpPr txBox="1"/>
          <p:nvPr/>
        </p:nvSpPr>
        <p:spPr>
          <a:xfrm>
            <a:off x="2945615" y="6584645"/>
            <a:ext cx="3453471" cy="276999"/>
          </a:xfrm>
          <a:prstGeom prst="rect">
            <a:avLst/>
          </a:prstGeom>
          <a:noFill/>
        </p:spPr>
        <p:txBody>
          <a:bodyPr wrap="square" rtlCol="0">
            <a:spAutoFit/>
          </a:bodyPr>
          <a:lstStyle/>
          <a:p>
            <a:pPr algn="r"/>
            <a:r>
              <a:rPr lang="ja-JP" altLang="en-US" sz="1200" b="1" dirty="0">
                <a:solidFill>
                  <a:srgbClr val="000000"/>
                </a:solidFill>
                <a:latin typeface="ＭＳ Ｐゴシック" panose="020B0600070205080204" pitchFamily="50" charset="-128"/>
                <a:ea typeface="ＭＳ Ｐゴシック" panose="020B0600070205080204" pitchFamily="50" charset="-128"/>
              </a:rPr>
              <a:t>演者</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　浜松</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赤十字病院　</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理学療法士</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　浅井聡</a:t>
            </a:r>
            <a:endParaRPr lang="ja-JP" altLang="en-US" sz="1200" b="1" dirty="0">
              <a:solidFill>
                <a:srgbClr val="000000"/>
              </a:solidFill>
              <a:latin typeface="ＭＳ Ｐゴシック" panose="020B0600070205080204" pitchFamily="50" charset="-128"/>
              <a:ea typeface="ＭＳ Ｐゴシック" panose="020B0600070205080204" pitchFamily="50" charset="-128"/>
            </a:endParaRPr>
          </a:p>
        </p:txBody>
      </p:sp>
      <p:sp>
        <p:nvSpPr>
          <p:cNvPr id="87" name="L 字 86"/>
          <p:cNvSpPr/>
          <p:nvPr/>
        </p:nvSpPr>
        <p:spPr>
          <a:xfrm>
            <a:off x="583642" y="6136318"/>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sp>
        <p:nvSpPr>
          <p:cNvPr id="89" name="正方形/長方形 2"/>
          <p:cNvSpPr>
            <a:spLocks noChangeArrowheads="1"/>
          </p:cNvSpPr>
          <p:nvPr/>
        </p:nvSpPr>
        <p:spPr bwMode="auto">
          <a:xfrm>
            <a:off x="3463657" y="697012"/>
            <a:ext cx="2229912" cy="276999"/>
          </a:xfrm>
          <a:prstGeom prst="rect">
            <a:avLst/>
          </a:prstGeom>
          <a:noFill/>
          <a:ln>
            <a:noFill/>
          </a:ln>
        </p:spPr>
        <p:txBody>
          <a:bodyPr wrap="square">
            <a:spAutoFit/>
          </a:bodyPr>
          <a:lstStyle/>
          <a:p>
            <a:r>
              <a:rPr kumimoji="1" lang="ja-JP" altLang="en-US" sz="1200" b="1" dirty="0" smtClean="0">
                <a:latin typeface="ＭＳ Ｐゴシック" panose="020B0600070205080204" pitchFamily="50" charset="-128"/>
                <a:ea typeface="ＭＳ Ｐゴシック" panose="020B0600070205080204" pitchFamily="50" charset="-128"/>
              </a:rPr>
              <a:t>～糖尿病</a:t>
            </a:r>
            <a:r>
              <a:rPr kumimoji="1" lang="ja-JP" altLang="en-US" sz="1200" b="1" dirty="0">
                <a:latin typeface="ＭＳ Ｐゴシック" panose="020B0600070205080204" pitchFamily="50" charset="-128"/>
                <a:ea typeface="ＭＳ Ｐゴシック" panose="020B0600070205080204" pitchFamily="50" charset="-128"/>
              </a:rPr>
              <a:t>療養</a:t>
            </a:r>
            <a:r>
              <a:rPr kumimoji="1" lang="ja-JP" altLang="en-US" sz="1200" b="1" dirty="0" smtClean="0">
                <a:latin typeface="ＭＳ Ｐゴシック" panose="020B0600070205080204" pitchFamily="50" charset="-128"/>
                <a:ea typeface="ＭＳ Ｐゴシック" panose="020B0600070205080204" pitchFamily="50" charset="-128"/>
              </a:rPr>
              <a:t>指導を学ぼう～</a:t>
            </a:r>
            <a:endParaRPr kumimoji="1" lang="en-US" altLang="ja-JP" sz="1200" dirty="0">
              <a:solidFill>
                <a:srgbClr val="FF0000"/>
              </a:solidFill>
            </a:endParaRPr>
          </a:p>
        </p:txBody>
      </p:sp>
      <p:sp>
        <p:nvSpPr>
          <p:cNvPr id="16" name="テキスト ボックス 15"/>
          <p:cNvSpPr txBox="1"/>
          <p:nvPr/>
        </p:nvSpPr>
        <p:spPr>
          <a:xfrm>
            <a:off x="2297628" y="7414248"/>
            <a:ext cx="4131323" cy="276999"/>
          </a:xfrm>
          <a:prstGeom prst="rect">
            <a:avLst/>
          </a:prstGeom>
          <a:noFill/>
        </p:spPr>
        <p:txBody>
          <a:bodyPr wrap="square" rtlCol="0">
            <a:spAutoFit/>
          </a:bodyPr>
          <a:lstStyle/>
          <a:p>
            <a:r>
              <a:rPr kumimoji="1" lang="zh-TW" altLang="en-US" sz="1200" b="1" dirty="0">
                <a:solidFill>
                  <a:srgbClr val="000000"/>
                </a:solidFill>
                <a:latin typeface="ＭＳ Ｐゴシック" panose="020B0600070205080204" pitchFamily="50" charset="-128"/>
                <a:ea typeface="ＭＳ Ｐゴシック" panose="020B0600070205080204" pitchFamily="50" charset="-128"/>
              </a:rPr>
              <a:t>演者：　聖隷浜松病院　</a:t>
            </a:r>
            <a:r>
              <a:rPr kumimoji="1" lang="zh-TW" altLang="en-US" sz="1200" b="1" dirty="0" smtClean="0">
                <a:solidFill>
                  <a:srgbClr val="000000"/>
                </a:solidFill>
                <a:latin typeface="ＭＳ Ｐゴシック" panose="020B0600070205080204" pitchFamily="50" charset="-128"/>
                <a:ea typeface="ＭＳ Ｐゴシック" panose="020B0600070205080204" pitchFamily="50" charset="-128"/>
              </a:rPr>
              <a:t>慢性</a:t>
            </a:r>
            <a:r>
              <a:rPr kumimoji="1" lang="ja-JP" altLang="en-US" sz="1200" b="1" dirty="0" smtClean="0">
                <a:solidFill>
                  <a:srgbClr val="000000"/>
                </a:solidFill>
                <a:latin typeface="ＭＳ Ｐゴシック" panose="020B0600070205080204" pitchFamily="50" charset="-128"/>
                <a:ea typeface="ＭＳ Ｐゴシック" panose="020B0600070205080204" pitchFamily="50" charset="-128"/>
              </a:rPr>
              <a:t>疾患</a:t>
            </a:r>
            <a:r>
              <a:rPr kumimoji="1" lang="zh-TW" altLang="en-US" sz="1200" b="1" dirty="0" smtClean="0">
                <a:solidFill>
                  <a:srgbClr val="000000"/>
                </a:solidFill>
                <a:latin typeface="ＭＳ Ｐゴシック" panose="020B0600070205080204" pitchFamily="50" charset="-128"/>
                <a:ea typeface="ＭＳ Ｐゴシック" panose="020B0600070205080204" pitchFamily="50" charset="-128"/>
              </a:rPr>
              <a:t>看護</a:t>
            </a:r>
            <a:r>
              <a:rPr kumimoji="1" lang="zh-TW" altLang="en-US" sz="1200" b="1" dirty="0">
                <a:solidFill>
                  <a:srgbClr val="000000"/>
                </a:solidFill>
                <a:latin typeface="ＭＳ Ｐゴシック" panose="020B0600070205080204" pitchFamily="50" charset="-128"/>
                <a:ea typeface="ＭＳ Ｐゴシック" panose="020B0600070205080204" pitchFamily="50" charset="-128"/>
              </a:rPr>
              <a:t>専門看護師　山本真矢</a:t>
            </a:r>
          </a:p>
        </p:txBody>
      </p:sp>
      <p:sp>
        <p:nvSpPr>
          <p:cNvPr id="62" name="L 字 61"/>
          <p:cNvSpPr/>
          <p:nvPr/>
        </p:nvSpPr>
        <p:spPr>
          <a:xfrm>
            <a:off x="543172" y="7872952"/>
            <a:ext cx="5746917" cy="239712"/>
          </a:xfrm>
          <a:prstGeom prst="corner">
            <a:avLst>
              <a:gd name="adj1" fmla="val 24091"/>
              <a:gd name="adj2" fmla="val 51562"/>
            </a:avLst>
          </a:prstGeom>
          <a:gradFill flip="none" rotWithShape="1">
            <a:gsLst>
              <a:gs pos="0">
                <a:srgbClr val="001965"/>
              </a:gs>
              <a:gs pos="88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sp>
        <p:nvSpPr>
          <p:cNvPr id="19" name="テキスト ボックス 18"/>
          <p:cNvSpPr txBox="1"/>
          <p:nvPr/>
        </p:nvSpPr>
        <p:spPr>
          <a:xfrm>
            <a:off x="749245" y="7792859"/>
            <a:ext cx="1715521" cy="276999"/>
          </a:xfrm>
          <a:prstGeom prst="rect">
            <a:avLst/>
          </a:prstGeom>
          <a:noFill/>
        </p:spPr>
        <p:txBody>
          <a:bodyPr wrap="square" rtlCol="0">
            <a:spAutoFit/>
          </a:bodyPr>
          <a:lstStyle/>
          <a:p>
            <a:r>
              <a:rPr kumimoji="1" lang="ja-JP" altLang="en-US" sz="1200" b="1" dirty="0" smtClean="0">
                <a:latin typeface="ＭＳ Ｐゴシック" panose="020B0600070205080204" pitchFamily="50" charset="-128"/>
                <a:ea typeface="ＭＳ Ｐゴシック" panose="020B0600070205080204" pitchFamily="50" charset="-128"/>
              </a:rPr>
              <a:t>特別講演　</a:t>
            </a:r>
            <a:r>
              <a:rPr kumimoji="1" lang="en-US" altLang="ja-JP" sz="1200" b="1" dirty="0" smtClean="0">
                <a:latin typeface="ＭＳ Ｐゴシック" panose="020B0600070205080204" pitchFamily="50" charset="-128"/>
                <a:ea typeface="ＭＳ Ｐゴシック" panose="020B0600070205080204" pitchFamily="50" charset="-128"/>
              </a:rPr>
              <a:t>16:10</a:t>
            </a:r>
            <a:r>
              <a:rPr kumimoji="1" lang="ja-JP" altLang="en-US" sz="1200" b="1" dirty="0" smtClean="0">
                <a:latin typeface="ＭＳ Ｐゴシック" panose="020B0600070205080204" pitchFamily="50" charset="-128"/>
                <a:ea typeface="ＭＳ Ｐゴシック" panose="020B0600070205080204" pitchFamily="50" charset="-128"/>
              </a:rPr>
              <a:t> </a:t>
            </a:r>
            <a:r>
              <a:rPr kumimoji="1" lang="en-US" altLang="ja-JP" sz="1200" b="1" dirty="0" smtClean="0">
                <a:latin typeface="ＭＳ Ｐゴシック" panose="020B0600070205080204" pitchFamily="50" charset="-128"/>
                <a:ea typeface="ＭＳ Ｐゴシック" panose="020B0600070205080204" pitchFamily="50" charset="-128"/>
              </a:rPr>
              <a:t>–17:25</a:t>
            </a:r>
          </a:p>
        </p:txBody>
      </p:sp>
      <p:sp>
        <p:nvSpPr>
          <p:cNvPr id="20" name="テキスト ボックス 19"/>
          <p:cNvSpPr txBox="1"/>
          <p:nvPr/>
        </p:nvSpPr>
        <p:spPr>
          <a:xfrm>
            <a:off x="619683" y="8112664"/>
            <a:ext cx="5549469" cy="369332"/>
          </a:xfrm>
          <a:prstGeom prst="rect">
            <a:avLst/>
          </a:prstGeom>
          <a:noFill/>
        </p:spPr>
        <p:txBody>
          <a:bodyPr wrap="square" rtlCol="0">
            <a:spAutoFit/>
          </a:bodyPr>
          <a:lstStyle/>
          <a:p>
            <a:r>
              <a:rPr kumimoji="1" lang="ja-JP" altLang="en-US" sz="1800" b="1" dirty="0" smtClean="0">
                <a:solidFill>
                  <a:srgbClr val="000000"/>
                </a:solidFill>
                <a:latin typeface="ＭＳ Ｐゴシック" panose="020B0600070205080204" pitchFamily="50" charset="-128"/>
                <a:ea typeface="ＭＳ Ｐゴシック" panose="020B0600070205080204" pitchFamily="50" charset="-128"/>
              </a:rPr>
              <a:t>ロービジョン体験　</a:t>
            </a:r>
            <a:r>
              <a:rPr kumimoji="1" lang="ja-JP" altLang="en-US" sz="1600" b="1" dirty="0" smtClean="0">
                <a:solidFill>
                  <a:srgbClr val="000000"/>
                </a:solidFill>
                <a:latin typeface="ＭＳ Ｐゴシック" panose="020B0600070205080204" pitchFamily="50" charset="-128"/>
                <a:ea typeface="ＭＳ Ｐゴシック" panose="020B0600070205080204" pitchFamily="50" charset="-128"/>
              </a:rPr>
              <a:t>「視覚に障害のある人の見え方を知ろう」</a:t>
            </a:r>
            <a:endParaRPr kumimoji="1" lang="ja-JP" altLang="en-US" sz="1800" b="1" dirty="0">
              <a:solidFill>
                <a:srgbClr val="000000"/>
              </a:solidFill>
              <a:latin typeface="ＭＳ Ｐゴシック" panose="020B0600070205080204" pitchFamily="50" charset="-128"/>
              <a:ea typeface="ＭＳ Ｐゴシック" panose="020B0600070205080204" pitchFamily="50" charset="-128"/>
            </a:endParaRPr>
          </a:p>
        </p:txBody>
      </p:sp>
      <p:sp>
        <p:nvSpPr>
          <p:cNvPr id="25" name="テキスト ボックス 24"/>
          <p:cNvSpPr txBox="1"/>
          <p:nvPr/>
        </p:nvSpPr>
        <p:spPr>
          <a:xfrm>
            <a:off x="2706449" y="8423259"/>
            <a:ext cx="3682327" cy="276999"/>
          </a:xfrm>
          <a:prstGeom prst="rect">
            <a:avLst/>
          </a:prstGeom>
          <a:noFill/>
        </p:spPr>
        <p:txBody>
          <a:bodyPr wrap="square" rtlCol="0">
            <a:spAutoFit/>
          </a:bodyPr>
          <a:lstStyle/>
          <a:p>
            <a:r>
              <a:rPr kumimoji="1" lang="ja-JP" altLang="en-US" sz="1200" b="1" dirty="0" smtClean="0">
                <a:solidFill>
                  <a:srgbClr val="000000"/>
                </a:solidFill>
                <a:latin typeface="ＭＳ Ｐゴシック" panose="020B0600070205080204" pitchFamily="50" charset="-128"/>
                <a:ea typeface="ＭＳ Ｐゴシック" panose="020B0600070205080204" pitchFamily="50" charset="-128"/>
              </a:rPr>
              <a:t>講演</a:t>
            </a:r>
            <a:r>
              <a:rPr kumimoji="1" lang="ja-JP" altLang="en-US" sz="1200" b="1" dirty="0" smtClean="0">
                <a:solidFill>
                  <a:srgbClr val="000000"/>
                </a:solidFill>
                <a:latin typeface="ＭＳ Ｐゴシック" panose="020B0600070205080204" pitchFamily="50" charset="-128"/>
                <a:ea typeface="ＭＳ Ｐゴシック" panose="020B0600070205080204" pitchFamily="50" charset="-128"/>
              </a:rPr>
              <a:t>：　ＮＰＯ</a:t>
            </a:r>
            <a:r>
              <a:rPr kumimoji="1" lang="ja-JP" altLang="en-US" sz="1200" b="1" dirty="0" smtClean="0">
                <a:solidFill>
                  <a:srgbClr val="000000"/>
                </a:solidFill>
                <a:latin typeface="ＭＳ Ｐゴシック" panose="020B0600070205080204" pitchFamily="50" charset="-128"/>
                <a:ea typeface="ＭＳ Ｐゴシック" panose="020B0600070205080204" pitchFamily="50" charset="-128"/>
              </a:rPr>
              <a:t>法人六星ウイズ　歩行訓練士　古橋友則　</a:t>
            </a:r>
            <a:endParaRPr kumimoji="1" lang="ja-JP" altLang="en-US" sz="1200" b="1" dirty="0">
              <a:solidFill>
                <a:srgbClr val="000000"/>
              </a:solidFill>
              <a:latin typeface="ＭＳ Ｐゴシック" panose="020B0600070205080204" pitchFamily="50" charset="-128"/>
              <a:ea typeface="ＭＳ Ｐゴシック" panose="020B0600070205080204" pitchFamily="50" charset="-128"/>
            </a:endParaRPr>
          </a:p>
        </p:txBody>
      </p:sp>
      <p:sp>
        <p:nvSpPr>
          <p:cNvPr id="23" name="テキスト ボックス 22"/>
          <p:cNvSpPr txBox="1"/>
          <p:nvPr/>
        </p:nvSpPr>
        <p:spPr>
          <a:xfrm>
            <a:off x="3394417" y="4719343"/>
            <a:ext cx="2824124" cy="446276"/>
          </a:xfrm>
          <a:prstGeom prst="rect">
            <a:avLst/>
          </a:prstGeom>
          <a:noFill/>
        </p:spPr>
        <p:txBody>
          <a:bodyPr wrap="square" rtlCol="0">
            <a:spAutoFit/>
          </a:bodyPr>
          <a:lstStyle/>
          <a:p>
            <a:r>
              <a:rPr kumimoji="1" lang="ja-JP" altLang="en-US" sz="1100" b="1" dirty="0" smtClean="0">
                <a:solidFill>
                  <a:srgbClr val="000000"/>
                </a:solidFill>
                <a:latin typeface="ＭＳ Ｐゴシック" panose="020B0600070205080204" pitchFamily="50" charset="-128"/>
                <a:ea typeface="ＭＳ Ｐゴシック" panose="020B0600070205080204" pitchFamily="50" charset="-128"/>
              </a:rPr>
              <a:t>座長：聖隷三方原病院　看護師　錦織紘子</a:t>
            </a:r>
            <a:endParaRPr kumimoji="1" lang="en-US" altLang="ja-JP" sz="1100" b="1" dirty="0" smtClean="0">
              <a:solidFill>
                <a:srgbClr val="000000"/>
              </a:solidFill>
              <a:latin typeface="ＭＳ Ｐゴシック" panose="020B0600070205080204" pitchFamily="50" charset="-128"/>
              <a:ea typeface="ＭＳ Ｐゴシック" panose="020B0600070205080204" pitchFamily="50" charset="-128"/>
            </a:endParaRPr>
          </a:p>
          <a:p>
            <a:r>
              <a:rPr kumimoji="1" lang="ja-JP" altLang="en-US" sz="1200" b="1" dirty="0" smtClean="0">
                <a:solidFill>
                  <a:srgbClr val="000000"/>
                </a:solidFill>
                <a:latin typeface="ＭＳ Ｐゴシック" panose="020B0600070205080204" pitchFamily="50" charset="-128"/>
                <a:ea typeface="ＭＳ Ｐゴシック" panose="020B0600070205080204" pitchFamily="50" charset="-128"/>
              </a:rPr>
              <a:t>　　　　</a:t>
            </a:r>
            <a:r>
              <a:rPr kumimoji="1" lang="ja-JP" altLang="en-US" sz="1100" b="1" dirty="0" smtClean="0">
                <a:solidFill>
                  <a:srgbClr val="000000"/>
                </a:solidFill>
                <a:latin typeface="ＭＳ Ｐゴシック" panose="020B0600070205080204" pitchFamily="50" charset="-128"/>
                <a:ea typeface="ＭＳ Ｐゴシック" panose="020B0600070205080204" pitchFamily="50" charset="-128"/>
              </a:rPr>
              <a:t>浜松赤十字病院　薬剤師　小菅緑</a:t>
            </a:r>
            <a:endParaRPr kumimoji="1" lang="ja-JP" altLang="en-US" sz="1200" b="1" dirty="0">
              <a:solidFill>
                <a:srgbClr val="000000"/>
              </a:solidFill>
              <a:latin typeface="ＭＳ Ｐゴシック" panose="020B0600070205080204" pitchFamily="50" charset="-128"/>
              <a:ea typeface="ＭＳ Ｐゴシック" panose="020B0600070205080204" pitchFamily="50" charset="-128"/>
            </a:endParaRPr>
          </a:p>
        </p:txBody>
      </p:sp>
      <p:sp>
        <p:nvSpPr>
          <p:cNvPr id="2" name="テキスト ボックス 1"/>
          <p:cNvSpPr txBox="1"/>
          <p:nvPr/>
        </p:nvSpPr>
        <p:spPr>
          <a:xfrm>
            <a:off x="2859256" y="7823617"/>
            <a:ext cx="3356097" cy="261610"/>
          </a:xfrm>
          <a:prstGeom prst="rect">
            <a:avLst/>
          </a:prstGeom>
          <a:noFill/>
        </p:spPr>
        <p:txBody>
          <a:bodyPr wrap="square" rtlCol="0">
            <a:spAutoFit/>
          </a:bodyPr>
          <a:lstStyle/>
          <a:p>
            <a:r>
              <a:rPr kumimoji="1" lang="ja-JP" altLang="en-US" sz="1100" b="1" dirty="0" smtClean="0">
                <a:solidFill>
                  <a:srgbClr val="000000"/>
                </a:solidFill>
                <a:latin typeface="ＭＳ Ｐゴシック" panose="020B0600070205080204" pitchFamily="50" charset="-128"/>
                <a:ea typeface="ＭＳ Ｐゴシック" panose="020B0600070205080204" pitchFamily="50" charset="-128"/>
              </a:rPr>
              <a:t>座長：ＪＡ静岡厚生連　遠州病院　看護師　森下絵美</a:t>
            </a:r>
            <a:endParaRPr kumimoji="1" lang="ja-JP" altLang="en-US" sz="1100" b="1" dirty="0">
              <a:solidFill>
                <a:srgbClr val="00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9496828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10" descr="http://www.grandhotel.co.jp/etc/images/map1.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1460" y="5951593"/>
            <a:ext cx="3816350" cy="339628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pic>
      <p:graphicFrame>
        <p:nvGraphicFramePr>
          <p:cNvPr id="4" name="表 3"/>
          <p:cNvGraphicFramePr>
            <a:graphicFrameLocks noGrp="1"/>
          </p:cNvGraphicFramePr>
          <p:nvPr>
            <p:extLst>
              <p:ext uri="{D42A27DB-BD31-4B8C-83A1-F6EECF244321}">
                <p14:modId xmlns:p14="http://schemas.microsoft.com/office/powerpoint/2010/main" val="773230228"/>
              </p:ext>
            </p:extLst>
          </p:nvPr>
        </p:nvGraphicFramePr>
        <p:xfrm>
          <a:off x="590310" y="2471776"/>
          <a:ext cx="5729466" cy="1950720"/>
        </p:xfrm>
        <a:graphic>
          <a:graphicData uri="http://schemas.openxmlformats.org/drawingml/2006/table">
            <a:tbl>
              <a:tblPr firstRow="1" bandRow="1">
                <a:tableStyleId>{5940675A-B579-460E-94D1-54222C63F5DA}</a:tableStyleId>
              </a:tblPr>
              <a:tblGrid>
                <a:gridCol w="825148">
                  <a:extLst>
                    <a:ext uri="{9D8B030D-6E8A-4147-A177-3AD203B41FA5}">
                      <a16:colId xmlns="" xmlns:a16="http://schemas.microsoft.com/office/drawing/2014/main" val="20000"/>
                    </a:ext>
                  </a:extLst>
                </a:gridCol>
                <a:gridCol w="2330229">
                  <a:extLst>
                    <a:ext uri="{9D8B030D-6E8A-4147-A177-3AD203B41FA5}">
                      <a16:colId xmlns="" xmlns:a16="http://schemas.microsoft.com/office/drawing/2014/main" val="20001"/>
                    </a:ext>
                  </a:extLst>
                </a:gridCol>
                <a:gridCol w="1720576">
                  <a:extLst>
                    <a:ext uri="{9D8B030D-6E8A-4147-A177-3AD203B41FA5}">
                      <a16:colId xmlns="" xmlns:a16="http://schemas.microsoft.com/office/drawing/2014/main" val="20002"/>
                    </a:ext>
                  </a:extLst>
                </a:gridCol>
                <a:gridCol w="853513">
                  <a:extLst>
                    <a:ext uri="{9D8B030D-6E8A-4147-A177-3AD203B41FA5}">
                      <a16:colId xmlns="" xmlns:a16="http://schemas.microsoft.com/office/drawing/2014/main" val="20003"/>
                    </a:ext>
                  </a:extLst>
                </a:gridCol>
              </a:tblGrid>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ご施設名</a:t>
                      </a:r>
                    </a:p>
                  </a:txBody>
                  <a:tcPr/>
                </a:tc>
                <a:tc gridSpan="3">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 xmlns:a16="http://schemas.microsoft.com/office/drawing/2014/main" val="10000"/>
                  </a:ext>
                </a:extLst>
              </a:tr>
              <a:tr h="167438">
                <a:tc>
                  <a:txBody>
                    <a:bodyPr/>
                    <a:lstStyle/>
                    <a:p>
                      <a:pPr algn="ctr"/>
                      <a:r>
                        <a:rPr kumimoji="1" lang="en-US" altLang="ja-JP" sz="1000" dirty="0">
                          <a:latin typeface="ＭＳ Ｐゴシック" panose="020B0600070205080204" pitchFamily="50" charset="-128"/>
                          <a:ea typeface="ＭＳ Ｐゴシック" panose="020B0600070205080204" pitchFamily="50" charset="-128"/>
                        </a:rPr>
                        <a:t>TEL/FAX</a:t>
                      </a:r>
                      <a:endParaRPr kumimoji="1" lang="ja-JP" altLang="en-US" sz="1000" dirty="0">
                        <a:latin typeface="ＭＳ Ｐゴシック" panose="020B0600070205080204" pitchFamily="50" charset="-128"/>
                        <a:ea typeface="ＭＳ Ｐゴシック" panose="020B0600070205080204" pitchFamily="50" charset="-128"/>
                      </a:endParaRPr>
                    </a:p>
                  </a:txBody>
                  <a:tcPr/>
                </a:tc>
                <a:tc gridSpan="3">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 xmlns:a16="http://schemas.microsoft.com/office/drawing/2014/main" val="10001"/>
                  </a:ext>
                </a:extLst>
              </a:tr>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フリガナ</a:t>
                      </a: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職種</a:t>
                      </a:r>
                    </a:p>
                  </a:txBody>
                  <a:tcPr>
                    <a:solidFill>
                      <a:schemeClr val="bg1">
                        <a:lumMod val="95000"/>
                      </a:schemeClr>
                    </a:solidFill>
                  </a:tcPr>
                </a:tc>
                <a:tc>
                  <a:txBody>
                    <a:bodyPr/>
                    <a:lstStyle/>
                    <a:p>
                      <a:pPr algn="ctr"/>
                      <a:r>
                        <a:rPr kumimoji="1" lang="en-US" altLang="ja-JP" sz="1000" dirty="0">
                          <a:latin typeface="ＭＳ Ｐゴシック" panose="020B0600070205080204" pitchFamily="50" charset="-128"/>
                          <a:ea typeface="ＭＳ Ｐゴシック" panose="020B0600070205080204" pitchFamily="50" charset="-128"/>
                        </a:rPr>
                        <a:t>CDE</a:t>
                      </a:r>
                      <a:r>
                        <a:rPr kumimoji="1" lang="ja-JP" altLang="en-US" sz="1000" dirty="0">
                          <a:latin typeface="ＭＳ Ｐゴシック" panose="020B0600070205080204" pitchFamily="50" charset="-128"/>
                          <a:ea typeface="ＭＳ Ｐゴシック" panose="020B0600070205080204" pitchFamily="50" charset="-128"/>
                        </a:rPr>
                        <a:t>資格</a:t>
                      </a:r>
                    </a:p>
                  </a:txBody>
                  <a:tcPr>
                    <a:solidFill>
                      <a:schemeClr val="bg1">
                        <a:lumMod val="95000"/>
                      </a:schemeClr>
                    </a:solidFill>
                  </a:tcPr>
                </a:tc>
                <a:extLst>
                  <a:ext uri="{0D108BD9-81ED-4DB2-BD59-A6C34878D82A}">
                    <a16:rowId xmlns="" xmlns:a16="http://schemas.microsoft.com/office/drawing/2014/main" val="10002"/>
                  </a:ext>
                </a:extLst>
              </a:tr>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御氏名</a:t>
                      </a:r>
                    </a:p>
                  </a:txBody>
                  <a:tcPr>
                    <a:lnT w="12700" cap="flat" cmpd="sng" algn="ctr">
                      <a:solidFill>
                        <a:schemeClr val="tx1"/>
                      </a:solidFill>
                      <a:prstDash val="sysDash"/>
                      <a:round/>
                      <a:headEnd type="none" w="med" len="med"/>
                      <a:tailEnd type="none" w="med" len="med"/>
                    </a:lnT>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医・薬・看・栄・臨・理・他</a:t>
                      </a:r>
                    </a:p>
                  </a:txBody>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有</a:t>
                      </a:r>
                      <a:r>
                        <a:rPr kumimoji="1" lang="ja-JP" altLang="en-US" sz="1000" baseline="0" dirty="0">
                          <a:latin typeface="ＭＳ Ｐゴシック" panose="020B0600070205080204" pitchFamily="50" charset="-128"/>
                          <a:ea typeface="ＭＳ Ｐゴシック" panose="020B0600070205080204" pitchFamily="50" charset="-128"/>
                        </a:rPr>
                        <a:t> ・無</a:t>
                      </a:r>
                      <a:endParaRPr kumimoji="1" lang="ja-JP" altLang="en-US" sz="10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 xmlns:a16="http://schemas.microsoft.com/office/drawing/2014/main" val="10003"/>
                  </a:ext>
                </a:extLst>
              </a:tr>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フリガナ</a:t>
                      </a: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職種</a:t>
                      </a:r>
                    </a:p>
                  </a:txBody>
                  <a:tcPr>
                    <a:solidFill>
                      <a:schemeClr val="bg1">
                        <a:lumMod val="95000"/>
                      </a:schemeClr>
                    </a:solidFill>
                  </a:tcPr>
                </a:tc>
                <a:tc>
                  <a:txBody>
                    <a:bodyPr/>
                    <a:lstStyle/>
                    <a:p>
                      <a:pPr algn="ctr"/>
                      <a:r>
                        <a:rPr kumimoji="1" lang="en-US" altLang="ja-JP" sz="1000" dirty="0">
                          <a:latin typeface="ＭＳ Ｐゴシック" panose="020B0600070205080204" pitchFamily="50" charset="-128"/>
                          <a:ea typeface="ＭＳ Ｐゴシック" panose="020B0600070205080204" pitchFamily="50" charset="-128"/>
                        </a:rPr>
                        <a:t>CDE</a:t>
                      </a:r>
                      <a:r>
                        <a:rPr kumimoji="1" lang="ja-JP" altLang="en-US" sz="1000" dirty="0">
                          <a:latin typeface="ＭＳ Ｐゴシック" panose="020B0600070205080204" pitchFamily="50" charset="-128"/>
                          <a:ea typeface="ＭＳ Ｐゴシック" panose="020B0600070205080204" pitchFamily="50" charset="-128"/>
                        </a:rPr>
                        <a:t>資格</a:t>
                      </a:r>
                    </a:p>
                  </a:txBody>
                  <a:tcPr>
                    <a:solidFill>
                      <a:schemeClr val="bg1">
                        <a:lumMod val="95000"/>
                      </a:schemeClr>
                    </a:solidFill>
                  </a:tcPr>
                </a:tc>
                <a:extLst>
                  <a:ext uri="{0D108BD9-81ED-4DB2-BD59-A6C34878D82A}">
                    <a16:rowId xmlns="" xmlns:a16="http://schemas.microsoft.com/office/drawing/2014/main" val="10004"/>
                  </a:ext>
                </a:extLst>
              </a:tr>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御氏名</a:t>
                      </a:r>
                    </a:p>
                  </a:txBody>
                  <a:tcPr>
                    <a:lnT w="12700" cap="flat" cmpd="sng" algn="ctr">
                      <a:solidFill>
                        <a:schemeClr val="tx1"/>
                      </a:solidFill>
                      <a:prstDash val="sysDash"/>
                      <a:round/>
                      <a:headEnd type="none" w="med" len="med"/>
                      <a:tailEnd type="none" w="med" len="med"/>
                    </a:lnT>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医・薬・看・栄・臨・理・他</a:t>
                      </a:r>
                    </a:p>
                  </a:txBody>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有</a:t>
                      </a:r>
                      <a:r>
                        <a:rPr kumimoji="1" lang="ja-JP" altLang="en-US" sz="1000" baseline="0" dirty="0">
                          <a:latin typeface="ＭＳ Ｐゴシック" panose="020B0600070205080204" pitchFamily="50" charset="-128"/>
                          <a:ea typeface="ＭＳ Ｐゴシック" panose="020B0600070205080204" pitchFamily="50" charset="-128"/>
                        </a:rPr>
                        <a:t> ・無</a:t>
                      </a:r>
                      <a:endParaRPr kumimoji="1" lang="ja-JP" altLang="en-US" sz="10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 xmlns:a16="http://schemas.microsoft.com/office/drawing/2014/main" val="10005"/>
                  </a:ext>
                </a:extLst>
              </a:tr>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フリガナ</a:t>
                      </a: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職種</a:t>
                      </a:r>
                    </a:p>
                  </a:txBody>
                  <a:tcPr>
                    <a:solidFill>
                      <a:schemeClr val="bg1">
                        <a:lumMod val="95000"/>
                      </a:schemeClr>
                    </a:solidFill>
                  </a:tcPr>
                </a:tc>
                <a:tc>
                  <a:txBody>
                    <a:bodyPr/>
                    <a:lstStyle/>
                    <a:p>
                      <a:pPr algn="ctr"/>
                      <a:r>
                        <a:rPr kumimoji="1" lang="en-US" altLang="ja-JP" sz="1000" dirty="0">
                          <a:latin typeface="ＭＳ Ｐゴシック" panose="020B0600070205080204" pitchFamily="50" charset="-128"/>
                          <a:ea typeface="ＭＳ Ｐゴシック" panose="020B0600070205080204" pitchFamily="50" charset="-128"/>
                        </a:rPr>
                        <a:t>CDE</a:t>
                      </a:r>
                      <a:r>
                        <a:rPr kumimoji="1" lang="ja-JP" altLang="en-US" sz="1000" dirty="0">
                          <a:latin typeface="ＭＳ Ｐゴシック" panose="020B0600070205080204" pitchFamily="50" charset="-128"/>
                          <a:ea typeface="ＭＳ Ｐゴシック" panose="020B0600070205080204" pitchFamily="50" charset="-128"/>
                        </a:rPr>
                        <a:t>資格</a:t>
                      </a:r>
                    </a:p>
                  </a:txBody>
                  <a:tcPr>
                    <a:solidFill>
                      <a:schemeClr val="bg1">
                        <a:lumMod val="95000"/>
                      </a:schemeClr>
                    </a:solidFill>
                  </a:tcPr>
                </a:tc>
                <a:extLst>
                  <a:ext uri="{0D108BD9-81ED-4DB2-BD59-A6C34878D82A}">
                    <a16:rowId xmlns="" xmlns:a16="http://schemas.microsoft.com/office/drawing/2014/main" val="10006"/>
                  </a:ext>
                </a:extLst>
              </a:tr>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御氏名</a:t>
                      </a:r>
                    </a:p>
                  </a:txBody>
                  <a:tcPr>
                    <a:lnT w="12700" cap="flat" cmpd="sng" algn="ctr">
                      <a:solidFill>
                        <a:schemeClr val="tx1"/>
                      </a:solidFill>
                      <a:prstDash val="sysDash"/>
                      <a:round/>
                      <a:headEnd type="none" w="med" len="med"/>
                      <a:tailEnd type="none" w="med" len="med"/>
                    </a:lnT>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医・薬・看・栄・臨・理・他</a:t>
                      </a:r>
                    </a:p>
                  </a:txBody>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有</a:t>
                      </a:r>
                      <a:r>
                        <a:rPr kumimoji="1" lang="ja-JP" altLang="en-US" sz="1000" baseline="0" dirty="0">
                          <a:latin typeface="ＭＳ Ｐゴシック" panose="020B0600070205080204" pitchFamily="50" charset="-128"/>
                          <a:ea typeface="ＭＳ Ｐゴシック" panose="020B0600070205080204" pitchFamily="50" charset="-128"/>
                        </a:rPr>
                        <a:t> ・無</a:t>
                      </a:r>
                      <a:endParaRPr kumimoji="1" lang="ja-JP" altLang="en-US" sz="10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 xmlns:a16="http://schemas.microsoft.com/office/drawing/2014/main" val="10007"/>
                  </a:ext>
                </a:extLst>
              </a:tr>
            </a:tbl>
          </a:graphicData>
        </a:graphic>
      </p:graphicFrame>
      <p:sp>
        <p:nvSpPr>
          <p:cNvPr id="5" name="テキスト ボックス 4"/>
          <p:cNvSpPr txBox="1"/>
          <p:nvPr/>
        </p:nvSpPr>
        <p:spPr>
          <a:xfrm>
            <a:off x="509241" y="378812"/>
            <a:ext cx="5879765" cy="417358"/>
          </a:xfrm>
          <a:prstGeom prst="rect">
            <a:avLst/>
          </a:prstGeom>
          <a:ln/>
        </p:spPr>
        <p:style>
          <a:lnRef idx="2">
            <a:schemeClr val="accent3"/>
          </a:lnRef>
          <a:fillRef idx="1">
            <a:schemeClr val="lt1"/>
          </a:fillRef>
          <a:effectRef idx="0">
            <a:schemeClr val="accent3"/>
          </a:effectRef>
          <a:fontRef idx="minor">
            <a:schemeClr val="dk1"/>
          </a:fontRef>
        </p:style>
        <p:txBody>
          <a:bodyPr wrap="square" rtlCol="0" anchor="ctr">
            <a:spAutoFit/>
          </a:bodyPr>
          <a:lstStyle/>
          <a:p>
            <a:r>
              <a:rPr kumimoji="1" lang="en-US" altLang="ja-JP" b="1" dirty="0">
                <a:latin typeface="ＭＳ Ｐゴシック" panose="020B0600070205080204" pitchFamily="50" charset="-128"/>
                <a:ea typeface="ＭＳ Ｐゴシック" panose="020B0600070205080204" pitchFamily="50" charset="-128"/>
              </a:rPr>
              <a:t>FAX</a:t>
            </a:r>
            <a:r>
              <a:rPr kumimoji="1" lang="ja-JP" altLang="en-US" b="1" dirty="0">
                <a:latin typeface="ＭＳ Ｐゴシック" panose="020B0600070205080204" pitchFamily="50" charset="-128"/>
                <a:ea typeface="ＭＳ Ｐゴシック" panose="020B0600070205080204" pitchFamily="50" charset="-128"/>
              </a:rPr>
              <a:t>送付先：</a:t>
            </a:r>
            <a:r>
              <a:rPr kumimoji="1" lang="en-US" altLang="ja-JP" b="1" dirty="0">
                <a:latin typeface="ＭＳ Ｐゴシック" panose="020B0600070205080204" pitchFamily="50" charset="-128"/>
                <a:ea typeface="ＭＳ Ｐゴシック" panose="020B0600070205080204" pitchFamily="50" charset="-128"/>
              </a:rPr>
              <a:t>053-435-2354</a:t>
            </a:r>
            <a:endParaRPr kumimoji="1" lang="ja-JP" altLang="en-US" b="1" dirty="0">
              <a:latin typeface="ＭＳ Ｐゴシック" panose="020B0600070205080204" pitchFamily="50" charset="-128"/>
              <a:ea typeface="ＭＳ Ｐゴシック" panose="020B0600070205080204" pitchFamily="50" charset="-128"/>
            </a:endParaRPr>
          </a:p>
        </p:txBody>
      </p:sp>
      <p:sp>
        <p:nvSpPr>
          <p:cNvPr id="7" name="テキスト ボックス 6"/>
          <p:cNvSpPr txBox="1"/>
          <p:nvPr/>
        </p:nvSpPr>
        <p:spPr>
          <a:xfrm>
            <a:off x="1030872" y="752582"/>
            <a:ext cx="4944478" cy="417358"/>
          </a:xfrm>
          <a:prstGeom prst="rect">
            <a:avLst/>
          </a:prstGeom>
          <a:noFill/>
        </p:spPr>
        <p:txBody>
          <a:bodyPr wrap="square" rtlCol="0">
            <a:spAutoFit/>
          </a:bodyPr>
          <a:lstStyle/>
          <a:p>
            <a:pPr algn="ctr"/>
            <a:r>
              <a:rPr kumimoji="1" lang="ja-JP" altLang="en-US" b="1" u="dbl" dirty="0" smtClean="0">
                <a:latin typeface="ＭＳ Ｐゴシック" panose="020B0600070205080204" pitchFamily="50" charset="-128"/>
                <a:ea typeface="ＭＳ Ｐゴシック" panose="020B0600070205080204" pitchFamily="50" charset="-128"/>
              </a:rPr>
              <a:t>第</a:t>
            </a:r>
            <a:r>
              <a:rPr kumimoji="1" lang="en-US" altLang="ja-JP" b="1" u="dbl" dirty="0" smtClean="0">
                <a:latin typeface="ＭＳ Ｐゴシック" panose="020B0600070205080204" pitchFamily="50" charset="-128"/>
                <a:ea typeface="ＭＳ Ｐゴシック" panose="020B0600070205080204" pitchFamily="50" charset="-128"/>
              </a:rPr>
              <a:t>11</a:t>
            </a:r>
            <a:r>
              <a:rPr kumimoji="1" lang="ja-JP" altLang="en-US" b="1" u="dbl" dirty="0" smtClean="0">
                <a:latin typeface="ＭＳ Ｐゴシック" panose="020B0600070205080204" pitchFamily="50" charset="-128"/>
                <a:ea typeface="ＭＳ Ｐゴシック" panose="020B0600070205080204" pitchFamily="50" charset="-128"/>
              </a:rPr>
              <a:t>回 </a:t>
            </a:r>
            <a:r>
              <a:rPr kumimoji="1" lang="ja-JP" altLang="en-US" b="1" u="dbl" dirty="0">
                <a:latin typeface="ＭＳ Ｐゴシック" panose="020B0600070205080204" pitchFamily="50" charset="-128"/>
                <a:ea typeface="ＭＳ Ｐゴシック" panose="020B0600070205080204" pitchFamily="50" charset="-128"/>
              </a:rPr>
              <a:t>はまま</a:t>
            </a:r>
            <a:r>
              <a:rPr kumimoji="1" lang="ja-JP" altLang="en-US" b="1" u="dbl" dirty="0" err="1">
                <a:latin typeface="ＭＳ Ｐゴシック" panose="020B0600070205080204" pitchFamily="50" charset="-128"/>
                <a:ea typeface="ＭＳ Ｐゴシック" panose="020B0600070205080204" pitchFamily="50" charset="-128"/>
              </a:rPr>
              <a:t>つ</a:t>
            </a:r>
            <a:r>
              <a:rPr kumimoji="1" lang="en-US" altLang="ja-JP" b="1" u="dbl" dirty="0">
                <a:latin typeface="ＭＳ Ｐゴシック" panose="020B0600070205080204" pitchFamily="50" charset="-128"/>
                <a:ea typeface="ＭＳ Ｐゴシック" panose="020B0600070205080204" pitchFamily="50" charset="-128"/>
              </a:rPr>
              <a:t>CDE</a:t>
            </a:r>
            <a:r>
              <a:rPr kumimoji="1" lang="ja-JP" altLang="en-US" b="1" u="dbl" dirty="0">
                <a:latin typeface="ＭＳ Ｐゴシック" panose="020B0600070205080204" pitchFamily="50" charset="-128"/>
                <a:ea typeface="ＭＳ Ｐゴシック" panose="020B0600070205080204" pitchFamily="50" charset="-128"/>
              </a:rPr>
              <a:t>研究会 参加申込書</a:t>
            </a:r>
          </a:p>
        </p:txBody>
      </p:sp>
      <p:sp>
        <p:nvSpPr>
          <p:cNvPr id="8" name="テキスト ボックス 7"/>
          <p:cNvSpPr txBox="1"/>
          <p:nvPr/>
        </p:nvSpPr>
        <p:spPr>
          <a:xfrm>
            <a:off x="973113" y="1074286"/>
            <a:ext cx="4914524" cy="369332"/>
          </a:xfrm>
          <a:prstGeom prst="rect">
            <a:avLst/>
          </a:prstGeom>
          <a:noFill/>
        </p:spPr>
        <p:txBody>
          <a:bodyPr wrap="square" rtlCol="0">
            <a:spAutoFit/>
          </a:bodyPr>
          <a:lstStyle/>
          <a:p>
            <a:r>
              <a:rPr kumimoji="1" lang="ja-JP" altLang="en-US" sz="900" dirty="0">
                <a:latin typeface="ＭＳ Ｐゴシック" panose="020B0600070205080204" pitchFamily="50" charset="-128"/>
                <a:ea typeface="ＭＳ Ｐゴシック" panose="020B0600070205080204" pitchFamily="50" charset="-128"/>
              </a:rPr>
              <a:t>上記</a:t>
            </a:r>
            <a:r>
              <a:rPr kumimoji="1" lang="en-US" altLang="ja-JP" sz="900" dirty="0">
                <a:latin typeface="ＭＳ Ｐゴシック" panose="020B0600070205080204" pitchFamily="50" charset="-128"/>
                <a:ea typeface="ＭＳ Ｐゴシック" panose="020B0600070205080204" pitchFamily="50" charset="-128"/>
              </a:rPr>
              <a:t>FAX</a:t>
            </a:r>
            <a:r>
              <a:rPr kumimoji="1" lang="ja-JP" altLang="en-US" sz="900" dirty="0">
                <a:latin typeface="ＭＳ Ｐゴシック" panose="020B0600070205080204" pitchFamily="50" charset="-128"/>
                <a:ea typeface="ＭＳ Ｐゴシック" panose="020B0600070205080204" pitchFamily="50" charset="-128"/>
              </a:rPr>
              <a:t>番号までお申込み下さいますよう、宜しくお願い申し上げます。</a:t>
            </a:r>
            <a:endParaRPr kumimoji="1" lang="en-US" altLang="ja-JP" sz="900" dirty="0">
              <a:latin typeface="ＭＳ Ｐゴシック" panose="020B0600070205080204" pitchFamily="50" charset="-128"/>
              <a:ea typeface="ＭＳ Ｐゴシック" panose="020B0600070205080204" pitchFamily="50" charset="-128"/>
            </a:endParaRPr>
          </a:p>
          <a:p>
            <a:r>
              <a:rPr kumimoji="1" lang="ja-JP" altLang="en-US" sz="900" dirty="0">
                <a:latin typeface="ＭＳ Ｐゴシック" panose="020B0600070205080204" pitchFamily="50" charset="-128"/>
                <a:ea typeface="ＭＳ Ｐゴシック" panose="020B0600070205080204" pitchFamily="50" charset="-128"/>
              </a:rPr>
              <a:t>また、お問合せ等ございましたら下記お問合せ欄にご記入もしくは、お問合せ先までご連絡ください。</a:t>
            </a:r>
          </a:p>
        </p:txBody>
      </p:sp>
      <p:sp>
        <p:nvSpPr>
          <p:cNvPr id="10" name="Text Box 35"/>
          <p:cNvSpPr txBox="1">
            <a:spLocks noChangeArrowheads="1"/>
          </p:cNvSpPr>
          <p:nvPr/>
        </p:nvSpPr>
        <p:spPr bwMode="auto">
          <a:xfrm>
            <a:off x="2151311" y="1453045"/>
            <a:ext cx="244297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pPr eaLnBrk="1" hangingPunct="1"/>
            <a:r>
              <a:rPr lang="ja-JP" altLang="en-US" sz="1200" dirty="0" smtClean="0">
                <a:latin typeface="ＭＳ Ｐゴシック" panose="020B0600070205080204" pitchFamily="50" charset="-128"/>
                <a:ea typeface="ＭＳ Ｐゴシック" panose="020B0600070205080204" pitchFamily="50" charset="-128"/>
              </a:rPr>
              <a:t>令和元年</a:t>
            </a:r>
            <a:r>
              <a:rPr lang="en-US" altLang="ja-JP" sz="1200" dirty="0">
                <a:latin typeface="ＭＳ Ｐゴシック" panose="020B0600070205080204" pitchFamily="50" charset="-128"/>
                <a:ea typeface="ＭＳ Ｐゴシック" panose="020B0600070205080204" pitchFamily="50" charset="-128"/>
              </a:rPr>
              <a:t>8</a:t>
            </a:r>
            <a:r>
              <a:rPr lang="ja-JP" altLang="en-US" sz="1200" dirty="0" smtClean="0">
                <a:latin typeface="ＭＳ Ｐゴシック" panose="020B0600070205080204" pitchFamily="50" charset="-128"/>
                <a:ea typeface="ＭＳ Ｐゴシック" panose="020B0600070205080204" pitchFamily="50" charset="-128"/>
              </a:rPr>
              <a:t>月</a:t>
            </a:r>
            <a:r>
              <a:rPr lang="en-US" altLang="ja-JP" sz="1200" dirty="0">
                <a:latin typeface="ＭＳ Ｐゴシック" panose="020B0600070205080204" pitchFamily="50" charset="-128"/>
                <a:ea typeface="ＭＳ Ｐゴシック" panose="020B0600070205080204" pitchFamily="50" charset="-128"/>
              </a:rPr>
              <a:t>24</a:t>
            </a:r>
            <a:r>
              <a:rPr lang="ja-JP" altLang="en-US" sz="1200" dirty="0" smtClean="0">
                <a:latin typeface="ＭＳ Ｐゴシック" panose="020B0600070205080204" pitchFamily="50" charset="-128"/>
                <a:ea typeface="ＭＳ Ｐゴシック" panose="020B0600070205080204" pitchFamily="50" charset="-128"/>
              </a:rPr>
              <a:t>日（</a:t>
            </a:r>
            <a:r>
              <a:rPr lang="ja-JP" altLang="en-US" sz="1200" dirty="0">
                <a:latin typeface="ＭＳ Ｐゴシック" panose="020B0600070205080204" pitchFamily="50" charset="-128"/>
                <a:ea typeface="ＭＳ Ｐゴシック" panose="020B0600070205080204" pitchFamily="50" charset="-128"/>
              </a:rPr>
              <a:t>土）　</a:t>
            </a:r>
            <a:r>
              <a:rPr lang="en-US" altLang="ja-JP" sz="1200" dirty="0">
                <a:latin typeface="ＭＳ Ｐゴシック" panose="020B0600070205080204" pitchFamily="50" charset="-128"/>
                <a:ea typeface="ＭＳ Ｐゴシック" panose="020B0600070205080204" pitchFamily="50" charset="-128"/>
              </a:rPr>
              <a:t>14:00</a:t>
            </a:r>
            <a:r>
              <a:rPr lang="ja-JP" altLang="en-US" sz="1200" dirty="0">
                <a:latin typeface="ＭＳ Ｐゴシック" panose="020B0600070205080204" pitchFamily="50" charset="-128"/>
                <a:ea typeface="ＭＳ Ｐゴシック" panose="020B0600070205080204" pitchFamily="50" charset="-128"/>
              </a:rPr>
              <a:t>～</a:t>
            </a:r>
            <a:r>
              <a:rPr lang="en-US" altLang="ja-JP" sz="1200" dirty="0">
                <a:latin typeface="ＭＳ Ｐゴシック" panose="020B0600070205080204" pitchFamily="50" charset="-128"/>
                <a:ea typeface="ＭＳ Ｐゴシック" panose="020B0600070205080204" pitchFamily="50" charset="-128"/>
              </a:rPr>
              <a:t>17</a:t>
            </a:r>
            <a:r>
              <a:rPr lang="ja-JP" altLang="en-US" sz="1200" dirty="0">
                <a:latin typeface="ＭＳ Ｐゴシック" panose="020B0600070205080204" pitchFamily="50" charset="-128"/>
                <a:ea typeface="ＭＳ Ｐゴシック" panose="020B0600070205080204" pitchFamily="50" charset="-128"/>
              </a:rPr>
              <a:t>：</a:t>
            </a:r>
            <a:r>
              <a:rPr lang="en-US" altLang="ja-JP" sz="1200" dirty="0">
                <a:latin typeface="ＭＳ Ｐゴシック" panose="020B0600070205080204" pitchFamily="50" charset="-128"/>
                <a:ea typeface="ＭＳ Ｐゴシック" panose="020B0600070205080204" pitchFamily="50" charset="-128"/>
              </a:rPr>
              <a:t>30</a:t>
            </a:r>
          </a:p>
        </p:txBody>
      </p:sp>
      <p:sp>
        <p:nvSpPr>
          <p:cNvPr id="11" name="角丸四角形 5"/>
          <p:cNvSpPr>
            <a:spLocks noChangeArrowheads="1"/>
          </p:cNvSpPr>
          <p:nvPr/>
        </p:nvSpPr>
        <p:spPr bwMode="auto">
          <a:xfrm>
            <a:off x="1191737" y="1459085"/>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日　時</a:t>
            </a:r>
            <a:endParaRPr lang="ja-JP" altLang="en-US" sz="1600" b="1" dirty="0">
              <a:latin typeface="ＭＳ Ｐゴシック" panose="020B0600070205080204" pitchFamily="50" charset="-128"/>
              <a:ea typeface="ＭＳ Ｐゴシック" panose="020B0600070205080204" pitchFamily="50" charset="-128"/>
            </a:endParaRPr>
          </a:p>
        </p:txBody>
      </p:sp>
      <p:sp>
        <p:nvSpPr>
          <p:cNvPr id="12" name="テキスト ボックス 2"/>
          <p:cNvSpPr txBox="1">
            <a:spLocks noChangeArrowheads="1"/>
          </p:cNvSpPr>
          <p:nvPr/>
        </p:nvSpPr>
        <p:spPr bwMode="auto">
          <a:xfrm>
            <a:off x="2055061" y="1692548"/>
            <a:ext cx="37963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200" dirty="0">
                <a:latin typeface="ＭＳ Ｐゴシック" panose="020B0600070205080204" pitchFamily="50" charset="-128"/>
                <a:ea typeface="ＭＳ Ｐゴシック" panose="020B0600070205080204" pitchFamily="50" charset="-128"/>
              </a:rPr>
              <a:t>グランドホテル浜松　</a:t>
            </a:r>
            <a:r>
              <a:rPr lang="en-US" altLang="ja-JP" sz="1200" dirty="0">
                <a:latin typeface="ＭＳ Ｐゴシック" panose="020B0600070205080204" pitchFamily="50" charset="-128"/>
                <a:ea typeface="ＭＳ Ｐゴシック" panose="020B0600070205080204" pitchFamily="50" charset="-128"/>
              </a:rPr>
              <a:t>2</a:t>
            </a:r>
            <a:r>
              <a:rPr lang="ja-JP" altLang="en-US" sz="1200" dirty="0">
                <a:latin typeface="ＭＳ Ｐゴシック" panose="020B0600070205080204" pitchFamily="50" charset="-128"/>
                <a:ea typeface="ＭＳ Ｐゴシック" panose="020B0600070205080204" pitchFamily="50" charset="-128"/>
              </a:rPr>
              <a:t>階　「孔雀の間」</a:t>
            </a:r>
          </a:p>
          <a:p>
            <a:r>
              <a:rPr lang="ja-JP" altLang="en-US" sz="1200" dirty="0">
                <a:latin typeface="ＭＳ Ｐゴシック" panose="020B0600070205080204" pitchFamily="50" charset="-128"/>
                <a:ea typeface="ＭＳ Ｐゴシック" panose="020B0600070205080204" pitchFamily="50" charset="-128"/>
              </a:rPr>
              <a:t>浜松市中区東伊場</a:t>
            </a:r>
            <a:r>
              <a:rPr lang="en-US" altLang="ja-JP" sz="1200" dirty="0">
                <a:latin typeface="ＭＳ Ｐゴシック" panose="020B0600070205080204" pitchFamily="50" charset="-128"/>
                <a:ea typeface="ＭＳ Ｐゴシック" panose="020B0600070205080204" pitchFamily="50" charset="-128"/>
              </a:rPr>
              <a:t>1-3-1</a:t>
            </a:r>
            <a:r>
              <a:rPr lang="ja-JP" altLang="en-US" sz="1200" dirty="0">
                <a:latin typeface="ＭＳ Ｐゴシック" panose="020B0600070205080204" pitchFamily="50" charset="-128"/>
                <a:ea typeface="ＭＳ Ｐゴシック" panose="020B0600070205080204" pitchFamily="50" charset="-128"/>
              </a:rPr>
              <a:t>　</a:t>
            </a:r>
            <a:r>
              <a:rPr lang="en-US" altLang="ja-JP" sz="1200" dirty="0">
                <a:latin typeface="ＭＳ Ｐゴシック" panose="020B0600070205080204" pitchFamily="50" charset="-128"/>
                <a:ea typeface="ＭＳ Ｐゴシック" panose="020B0600070205080204" pitchFamily="50" charset="-128"/>
              </a:rPr>
              <a:t>TEL</a:t>
            </a:r>
            <a:r>
              <a:rPr lang="ja-JP" altLang="en-US" sz="1200" dirty="0">
                <a:latin typeface="ＭＳ Ｐゴシック" panose="020B0600070205080204" pitchFamily="50" charset="-128"/>
                <a:ea typeface="ＭＳ Ｐゴシック" panose="020B0600070205080204" pitchFamily="50" charset="-128"/>
              </a:rPr>
              <a:t>：</a:t>
            </a:r>
            <a:r>
              <a:rPr lang="en-US" altLang="ja-JP" sz="1200" dirty="0">
                <a:latin typeface="ＭＳ Ｐゴシック" panose="020B0600070205080204" pitchFamily="50" charset="-128"/>
                <a:ea typeface="ＭＳ Ｐゴシック" panose="020B0600070205080204" pitchFamily="50" charset="-128"/>
              </a:rPr>
              <a:t>053-452-2112</a:t>
            </a:r>
            <a:endParaRPr kumimoji="1" lang="en-US" altLang="ja-JP" sz="1200" dirty="0"/>
          </a:p>
        </p:txBody>
      </p:sp>
      <p:sp>
        <p:nvSpPr>
          <p:cNvPr id="14" name="角丸四角形 5"/>
          <p:cNvSpPr>
            <a:spLocks noChangeArrowheads="1"/>
          </p:cNvSpPr>
          <p:nvPr/>
        </p:nvSpPr>
        <p:spPr bwMode="auto">
          <a:xfrm>
            <a:off x="1191737" y="1792088"/>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場　所</a:t>
            </a:r>
          </a:p>
        </p:txBody>
      </p:sp>
      <p:graphicFrame>
        <p:nvGraphicFramePr>
          <p:cNvPr id="9" name="表 8"/>
          <p:cNvGraphicFramePr>
            <a:graphicFrameLocks noGrp="1"/>
          </p:cNvGraphicFramePr>
          <p:nvPr>
            <p:extLst>
              <p:ext uri="{D42A27DB-BD31-4B8C-83A1-F6EECF244321}">
                <p14:modId xmlns:p14="http://schemas.microsoft.com/office/powerpoint/2010/main" val="669926883"/>
              </p:ext>
            </p:extLst>
          </p:nvPr>
        </p:nvGraphicFramePr>
        <p:xfrm>
          <a:off x="583939" y="4685696"/>
          <a:ext cx="5729468" cy="368905"/>
        </p:xfrm>
        <a:graphic>
          <a:graphicData uri="http://schemas.openxmlformats.org/drawingml/2006/table">
            <a:tbl>
              <a:tblPr firstRow="1" bandRow="1">
                <a:tableStyleId>{5940675A-B579-460E-94D1-54222C63F5DA}</a:tableStyleId>
              </a:tblPr>
              <a:tblGrid>
                <a:gridCol w="5729468">
                  <a:extLst>
                    <a:ext uri="{9D8B030D-6E8A-4147-A177-3AD203B41FA5}">
                      <a16:colId xmlns="" xmlns:a16="http://schemas.microsoft.com/office/drawing/2014/main" val="20000"/>
                    </a:ext>
                  </a:extLst>
                </a:gridCol>
              </a:tblGrid>
              <a:tr h="368905">
                <a:tc>
                  <a:txBody>
                    <a:bodyPr/>
                    <a:lstStyle/>
                    <a:p>
                      <a:endParaRPr kumimoji="1" lang="ja-JP" altLang="en-US" dirty="0"/>
                    </a:p>
                  </a:txBody>
                  <a:tcPr/>
                </a:tc>
                <a:extLst>
                  <a:ext uri="{0D108BD9-81ED-4DB2-BD59-A6C34878D82A}">
                    <a16:rowId xmlns="" xmlns:a16="http://schemas.microsoft.com/office/drawing/2014/main" val="10000"/>
                  </a:ext>
                </a:extLst>
              </a:tr>
            </a:tbl>
          </a:graphicData>
        </a:graphic>
      </p:graphicFrame>
      <p:sp>
        <p:nvSpPr>
          <p:cNvPr id="16" name="テキスト ボックス 15"/>
          <p:cNvSpPr txBox="1"/>
          <p:nvPr/>
        </p:nvSpPr>
        <p:spPr>
          <a:xfrm>
            <a:off x="882580" y="4429468"/>
            <a:ext cx="5076672" cy="253916"/>
          </a:xfrm>
          <a:prstGeom prst="rect">
            <a:avLst/>
          </a:prstGeom>
          <a:noFill/>
        </p:spPr>
        <p:txBody>
          <a:bodyPr wrap="square" rtlCol="0">
            <a:spAutoFit/>
          </a:bodyPr>
          <a:lstStyle/>
          <a:p>
            <a:pPr algn="ctr"/>
            <a:r>
              <a:rPr kumimoji="1" lang="en-US" altLang="ja-JP" sz="1050" b="1" dirty="0">
                <a:latin typeface="ＭＳ Ｐゴシック" panose="020B0600070205080204" pitchFamily="50" charset="-128"/>
                <a:ea typeface="ＭＳ Ｐゴシック" panose="020B0600070205080204" pitchFamily="50" charset="-128"/>
              </a:rPr>
              <a:t>&lt; </a:t>
            </a:r>
            <a:r>
              <a:rPr kumimoji="1" lang="ja-JP" altLang="en-US" sz="1050" b="1" dirty="0">
                <a:latin typeface="ＭＳ Ｐゴシック" panose="020B0600070205080204" pitchFamily="50" charset="-128"/>
                <a:ea typeface="ＭＳ Ｐゴシック" panose="020B0600070205080204" pitchFamily="50" charset="-128"/>
              </a:rPr>
              <a:t>ご質問等</a:t>
            </a:r>
            <a:r>
              <a:rPr kumimoji="1" lang="ja-JP" altLang="en-US" sz="1000" b="1" dirty="0">
                <a:latin typeface="ＭＳ Ｐゴシック" panose="020B0600070205080204" pitchFamily="50" charset="-128"/>
                <a:ea typeface="ＭＳ Ｐゴシック" panose="020B0600070205080204" pitchFamily="50" charset="-128"/>
              </a:rPr>
              <a:t>ございましたら</a:t>
            </a:r>
            <a:r>
              <a:rPr kumimoji="1" lang="ja-JP" altLang="en-US" sz="1050" b="1" dirty="0">
                <a:latin typeface="ＭＳ Ｐゴシック" panose="020B0600070205080204" pitchFamily="50" charset="-128"/>
                <a:ea typeface="ＭＳ Ｐゴシック" panose="020B0600070205080204" pitchFamily="50" charset="-128"/>
              </a:rPr>
              <a:t>、ご記入ください </a:t>
            </a:r>
            <a:r>
              <a:rPr kumimoji="1" lang="en-US" altLang="ja-JP" sz="1050" b="1" dirty="0">
                <a:latin typeface="ＭＳ Ｐゴシック" panose="020B0600070205080204" pitchFamily="50" charset="-128"/>
                <a:ea typeface="ＭＳ Ｐゴシック" panose="020B0600070205080204" pitchFamily="50" charset="-128"/>
              </a:rPr>
              <a:t>&gt;</a:t>
            </a:r>
          </a:p>
        </p:txBody>
      </p:sp>
      <p:sp>
        <p:nvSpPr>
          <p:cNvPr id="15" name="テキスト ボックス 14"/>
          <p:cNvSpPr txBox="1"/>
          <p:nvPr/>
        </p:nvSpPr>
        <p:spPr>
          <a:xfrm>
            <a:off x="3217877" y="5039054"/>
            <a:ext cx="2749327" cy="553998"/>
          </a:xfrm>
          <a:prstGeom prst="rect">
            <a:avLst/>
          </a:prstGeom>
          <a:noFill/>
        </p:spPr>
        <p:txBody>
          <a:bodyPr wrap="square" rtlCol="0">
            <a:spAutoFit/>
          </a:bodyPr>
          <a:lstStyle/>
          <a:p>
            <a:pPr algn="r"/>
            <a:r>
              <a:rPr kumimoji="1" lang="ja-JP" altLang="en-US" sz="1000" dirty="0">
                <a:latin typeface="ＭＳ Ｐゴシック" panose="020B0600070205080204" pitchFamily="50" charset="-128"/>
                <a:ea typeface="ＭＳ Ｐゴシック" panose="020B0600070205080204" pitchFamily="50" charset="-128"/>
              </a:rPr>
              <a:t>お問合せ先：浜松医科大学　第二内科</a:t>
            </a:r>
            <a:endParaRPr kumimoji="1" lang="en-US" altLang="ja-JP" sz="1000" dirty="0">
              <a:latin typeface="ＭＳ Ｐゴシック" panose="020B0600070205080204" pitchFamily="50" charset="-128"/>
              <a:ea typeface="ＭＳ Ｐゴシック" panose="020B0600070205080204" pitchFamily="50" charset="-128"/>
            </a:endParaRPr>
          </a:p>
          <a:p>
            <a:pPr algn="r"/>
            <a:r>
              <a:rPr kumimoji="1" lang="en-US" altLang="ja-JP" sz="1000" dirty="0">
                <a:latin typeface="ＭＳ Ｐゴシック" panose="020B0600070205080204" pitchFamily="50" charset="-128"/>
                <a:ea typeface="ＭＳ Ｐゴシック" panose="020B0600070205080204" pitchFamily="50" charset="-128"/>
              </a:rPr>
              <a:t>TEL</a:t>
            </a:r>
            <a:r>
              <a:rPr kumimoji="1" lang="ja-JP" altLang="en-US" sz="1000" dirty="0">
                <a:latin typeface="ＭＳ Ｐゴシック" panose="020B0600070205080204" pitchFamily="50" charset="-128"/>
                <a:ea typeface="ＭＳ Ｐゴシック" panose="020B0600070205080204" pitchFamily="50" charset="-128"/>
              </a:rPr>
              <a:t>：</a:t>
            </a:r>
            <a:r>
              <a:rPr kumimoji="1" lang="en-US" altLang="ja-JP" sz="1000" dirty="0">
                <a:latin typeface="ＭＳ Ｐゴシック" panose="020B0600070205080204" pitchFamily="50" charset="-128"/>
                <a:ea typeface="ＭＳ Ｐゴシック" panose="020B0600070205080204" pitchFamily="50" charset="-128"/>
              </a:rPr>
              <a:t>053-435-2262</a:t>
            </a:r>
            <a:r>
              <a:rPr kumimoji="1" lang="ja-JP" altLang="en-US" sz="1000" dirty="0">
                <a:latin typeface="ＭＳ Ｐゴシック" panose="020B0600070205080204" pitchFamily="50" charset="-128"/>
                <a:ea typeface="ＭＳ Ｐゴシック" panose="020B0600070205080204" pitchFamily="50" charset="-128"/>
              </a:rPr>
              <a:t>　</a:t>
            </a:r>
            <a:endParaRPr kumimoji="1" lang="en-US" altLang="ja-JP" sz="1000" dirty="0">
              <a:latin typeface="ＭＳ Ｐゴシック" panose="020B0600070205080204" pitchFamily="50" charset="-128"/>
              <a:ea typeface="ＭＳ Ｐゴシック" panose="020B0600070205080204" pitchFamily="50" charset="-128"/>
            </a:endParaRPr>
          </a:p>
          <a:p>
            <a:pPr algn="r"/>
            <a:endParaRPr kumimoji="1" lang="ja-JP" altLang="en-US" sz="1000" dirty="0">
              <a:latin typeface="ＭＳ Ｐゴシック" panose="020B0600070205080204" pitchFamily="50" charset="-128"/>
              <a:ea typeface="ＭＳ Ｐゴシック" panose="020B0600070205080204" pitchFamily="50" charset="-128"/>
            </a:endParaRPr>
          </a:p>
        </p:txBody>
      </p:sp>
      <p:grpSp>
        <p:nvGrpSpPr>
          <p:cNvPr id="25" name="グループ化 24"/>
          <p:cNvGrpSpPr/>
          <p:nvPr/>
        </p:nvGrpSpPr>
        <p:grpSpPr>
          <a:xfrm>
            <a:off x="968455" y="5677024"/>
            <a:ext cx="4884154" cy="276999"/>
            <a:chOff x="111205" y="5537854"/>
            <a:chExt cx="4884154" cy="276999"/>
          </a:xfrm>
        </p:grpSpPr>
        <p:sp>
          <p:nvSpPr>
            <p:cNvPr id="18" name="テキスト ボックス 17"/>
            <p:cNvSpPr txBox="1"/>
            <p:nvPr/>
          </p:nvSpPr>
          <p:spPr>
            <a:xfrm>
              <a:off x="174682" y="5537854"/>
              <a:ext cx="4787494" cy="276999"/>
            </a:xfrm>
            <a:prstGeom prst="rect">
              <a:avLst/>
            </a:prstGeom>
            <a:noFill/>
          </p:spPr>
          <p:txBody>
            <a:bodyPr wrap="square" rtlCol="0">
              <a:spAutoFit/>
            </a:bodyPr>
            <a:lstStyle/>
            <a:p>
              <a:pPr algn="ctr"/>
              <a:r>
                <a:rPr kumimoji="1" lang="ja-JP" altLang="en-US" sz="1200" b="1" dirty="0">
                  <a:latin typeface="ＭＳ Ｐゴシック" panose="020B0600070205080204" pitchFamily="50" charset="-128"/>
                  <a:ea typeface="ＭＳ Ｐゴシック" panose="020B0600070205080204" pitchFamily="50" charset="-128"/>
                </a:rPr>
                <a:t>会場のご案内</a:t>
              </a:r>
            </a:p>
          </p:txBody>
        </p:sp>
        <p:grpSp>
          <p:nvGrpSpPr>
            <p:cNvPr id="19" name="グループ化 18"/>
            <p:cNvGrpSpPr/>
            <p:nvPr/>
          </p:nvGrpSpPr>
          <p:grpSpPr>
            <a:xfrm>
              <a:off x="111205" y="5683431"/>
              <a:ext cx="4884154" cy="6350"/>
              <a:chOff x="800974" y="2469759"/>
              <a:chExt cx="3520951" cy="6350"/>
            </a:xfrm>
          </p:grpSpPr>
          <p:cxnSp>
            <p:nvCxnSpPr>
              <p:cNvPr id="21" name="直線コネクタ 20"/>
              <p:cNvCxnSpPr>
                <a:cxnSpLocks noChangeShapeType="1"/>
              </p:cNvCxnSpPr>
              <p:nvPr/>
            </p:nvCxnSpPr>
            <p:spPr bwMode="auto">
              <a:xfrm>
                <a:off x="800974" y="2469759"/>
                <a:ext cx="1202673" cy="0"/>
              </a:xfrm>
              <a:prstGeom prst="line">
                <a:avLst/>
              </a:prstGeom>
              <a:noFill/>
              <a:ln w="9525" algn="ctr">
                <a:solidFill>
                  <a:srgbClr val="4F6228">
                    <a:alpha val="50195"/>
                  </a:srgbClr>
                </a:solidFill>
                <a:round/>
                <a:headEnd/>
                <a:tailEnd/>
              </a:ln>
              <a:extLst>
                <a:ext uri="{909E8E84-426E-40DD-AFC4-6F175D3DCCD1}">
                  <a14:hiddenFill xmlns:a14="http://schemas.microsoft.com/office/drawing/2010/main">
                    <a:noFill/>
                  </a14:hiddenFill>
                </a:ext>
              </a:extLst>
            </p:spPr>
          </p:cxnSp>
          <p:cxnSp>
            <p:nvCxnSpPr>
              <p:cNvPr id="22" name="直線コネクタ 21"/>
              <p:cNvCxnSpPr>
                <a:cxnSpLocks noChangeShapeType="1"/>
              </p:cNvCxnSpPr>
              <p:nvPr/>
            </p:nvCxnSpPr>
            <p:spPr bwMode="auto">
              <a:xfrm>
                <a:off x="3137454" y="2476109"/>
                <a:ext cx="1184471" cy="0"/>
              </a:xfrm>
              <a:prstGeom prst="line">
                <a:avLst/>
              </a:prstGeom>
              <a:noFill/>
              <a:ln w="9525" algn="ctr">
                <a:solidFill>
                  <a:srgbClr val="4F6228">
                    <a:alpha val="50195"/>
                  </a:srgbClr>
                </a:solidFill>
                <a:round/>
                <a:headEnd/>
                <a:tailEnd/>
              </a:ln>
              <a:extLst>
                <a:ext uri="{909E8E84-426E-40DD-AFC4-6F175D3DCCD1}">
                  <a14:hiddenFill xmlns:a14="http://schemas.microsoft.com/office/drawing/2010/main">
                    <a:noFill/>
                  </a14:hiddenFill>
                </a:ext>
              </a:extLst>
            </p:spPr>
          </p:cxnSp>
        </p:grpSp>
      </p:grpSp>
      <p:sp>
        <p:nvSpPr>
          <p:cNvPr id="26" name="正方形/長方形 25"/>
          <p:cNvSpPr/>
          <p:nvPr/>
        </p:nvSpPr>
        <p:spPr>
          <a:xfrm>
            <a:off x="878442" y="9308349"/>
            <a:ext cx="5096908" cy="215444"/>
          </a:xfrm>
          <a:prstGeom prst="rect">
            <a:avLst/>
          </a:prstGeom>
        </p:spPr>
        <p:txBody>
          <a:bodyPr wrap="square">
            <a:spAutoFit/>
          </a:bodyPr>
          <a:lstStyle/>
          <a:p>
            <a:r>
              <a:rPr lang="ja-JP" altLang="en-US" sz="800" dirty="0">
                <a:latin typeface="ＭＳ Ｐゴシック" panose="020B0600070205080204" pitchFamily="50" charset="-128"/>
                <a:ea typeface="ＭＳ Ｐゴシック" panose="020B0600070205080204" pitchFamily="50" charset="-128"/>
              </a:rPr>
              <a:t>＊車でお越しの方はホテル隣の専用駐車場にお停め下さい。なお、駐車料金は無料です（駐車券をお持ちください）。</a:t>
            </a:r>
          </a:p>
        </p:txBody>
      </p:sp>
      <p:sp>
        <p:nvSpPr>
          <p:cNvPr id="28" name="角丸四角形 5"/>
          <p:cNvSpPr>
            <a:spLocks noChangeArrowheads="1"/>
          </p:cNvSpPr>
          <p:nvPr/>
        </p:nvSpPr>
        <p:spPr bwMode="auto">
          <a:xfrm>
            <a:off x="1191012" y="2127479"/>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参加費</a:t>
            </a:r>
          </a:p>
        </p:txBody>
      </p:sp>
      <p:sp>
        <p:nvSpPr>
          <p:cNvPr id="29" name="テキスト ボックス 2"/>
          <p:cNvSpPr txBox="1">
            <a:spLocks noChangeArrowheads="1"/>
          </p:cNvSpPr>
          <p:nvPr/>
        </p:nvSpPr>
        <p:spPr bwMode="auto">
          <a:xfrm>
            <a:off x="2055061" y="2116956"/>
            <a:ext cx="37963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200" dirty="0">
                <a:latin typeface="ＭＳ Ｐゴシック" panose="020B0600070205080204" pitchFamily="50" charset="-128"/>
                <a:ea typeface="ＭＳ Ｐゴシック" panose="020B0600070205080204" pitchFamily="50" charset="-128"/>
              </a:rPr>
              <a:t>御一人様　</a:t>
            </a:r>
            <a:r>
              <a:rPr lang="en-US" altLang="ja-JP" sz="1200" dirty="0">
                <a:latin typeface="ＭＳ Ｐゴシック" panose="020B0600070205080204" pitchFamily="50" charset="-128"/>
                <a:ea typeface="ＭＳ Ｐゴシック" panose="020B0600070205080204" pitchFamily="50" charset="-128"/>
              </a:rPr>
              <a:t>500</a:t>
            </a:r>
            <a:r>
              <a:rPr lang="ja-JP" altLang="en-US" sz="1200" dirty="0">
                <a:latin typeface="ＭＳ Ｐゴシック" panose="020B0600070205080204" pitchFamily="50" charset="-128"/>
                <a:ea typeface="ＭＳ Ｐゴシック" panose="020B0600070205080204" pitchFamily="50" charset="-128"/>
              </a:rPr>
              <a:t>円</a:t>
            </a:r>
          </a:p>
        </p:txBody>
      </p:sp>
      <p:sp>
        <p:nvSpPr>
          <p:cNvPr id="27" name="円/楕円 26"/>
          <p:cNvSpPr/>
          <p:nvPr/>
        </p:nvSpPr>
        <p:spPr>
          <a:xfrm>
            <a:off x="2871789" y="7991475"/>
            <a:ext cx="371475" cy="342900"/>
          </a:xfrm>
          <a:prstGeom prst="ellipse">
            <a:avLst/>
          </a:prstGeom>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2" name="テキスト ボックス 1"/>
          <p:cNvSpPr txBox="1"/>
          <p:nvPr/>
        </p:nvSpPr>
        <p:spPr>
          <a:xfrm>
            <a:off x="1005474" y="5257800"/>
            <a:ext cx="4652377" cy="477054"/>
          </a:xfrm>
          <a:prstGeom prst="rect">
            <a:avLst/>
          </a:prstGeom>
          <a:noFill/>
        </p:spPr>
        <p:txBody>
          <a:bodyPr wrap="square" rtlCol="0">
            <a:spAutoFit/>
          </a:bodyPr>
          <a:lstStyle/>
          <a:p>
            <a:r>
              <a:rPr lang="ja-JP" altLang="en-US" sz="1100" u="sng" dirty="0">
                <a:hlinkClick r:id="rId4"/>
              </a:rPr>
              <a:t>はままつ</a:t>
            </a:r>
            <a:r>
              <a:rPr lang="en-US" altLang="ja-JP" sz="1100" u="sng" dirty="0">
                <a:hlinkClick r:id="rId4"/>
              </a:rPr>
              <a:t>CDE</a:t>
            </a:r>
            <a:r>
              <a:rPr lang="ja-JP" altLang="en-US" sz="1100" u="sng" dirty="0">
                <a:hlinkClick r:id="rId4"/>
              </a:rPr>
              <a:t>研究会ホームページ</a:t>
            </a:r>
            <a:endParaRPr lang="en-US" altLang="ja-JP" sz="1100" u="sng" dirty="0">
              <a:hlinkClick r:id="rId4"/>
            </a:endParaRPr>
          </a:p>
          <a:p>
            <a:r>
              <a:rPr lang="en-US" altLang="ja-JP" sz="1400" u="sng" dirty="0">
                <a:hlinkClick r:id="rId4"/>
              </a:rPr>
              <a:t>http://www.hamamatsu-cde.com</a:t>
            </a:r>
            <a:endParaRPr kumimoji="1" lang="ja-JP" altLang="en-US" sz="1400" dirty="0"/>
          </a:p>
        </p:txBody>
      </p:sp>
    </p:spTree>
    <p:extLst>
      <p:ext uri="{BB962C8B-B14F-4D97-AF65-F5344CB8AC3E}">
        <p14:creationId xmlns:p14="http://schemas.microsoft.com/office/powerpoint/2010/main" val="39710951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Blank">
  <a:themeElements>
    <a:clrScheme name="NN Microsoft Office Color Scheme">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NN White - Primary Color">
      <a:srgbClr val="FFFFFF"/>
    </a:custClr>
    <a:custClr name="NN Dark blue - Primary Color">
      <a:srgbClr val="001965"/>
    </a:custClr>
    <a:custClr name="NN Light blue - Primary Color">
      <a:srgbClr val="009FDA"/>
    </a:custClr>
    <a:custClr name="NN Lava red - Secondary Color">
      <a:srgbClr val="E64A0E"/>
    </a:custClr>
    <a:custClr name="NN Granite grey - Secondary Color">
      <a:srgbClr val="82786F"/>
    </a:custClr>
    <a:custClr name="NN Concrete grey - Secondary Color">
      <a:srgbClr val="AEA79F"/>
    </a:custClr>
    <a:custClr name="NN Marble grey - Secondary Color">
      <a:srgbClr val="C7C2BA"/>
    </a:custClr>
    <a:custClr name="NN Pearl grey - Secondary Color">
      <a:srgbClr val="E0DED8"/>
    </a:custClr>
    <a:custClr name="NN Black - Accent Color">
      <a:srgbClr val="001423"/>
    </a:custClr>
    <a:custClr name="NN Forest green - Accent Color">
      <a:srgbClr val="3F9C35"/>
    </a:custClr>
    <a:custClr name="NN Grass green - Accent Color">
      <a:srgbClr val="739600"/>
    </a:custClr>
    <a:custClr name="NN Lime Green - Accent Color">
      <a:srgbClr val="C9DD03"/>
    </a:custClr>
    <a:custClr name="NN Ocean blue - Accent Color">
      <a:srgbClr val="007C92"/>
    </a:custClr>
    <a:custClr name="NN Sky blue - Accent Color">
      <a:srgbClr val="72B5CC"/>
    </a:custClr>
    <a:custClr name="NN Misty blue - Accent Color">
      <a:srgbClr val="C2DEEA"/>
    </a:custClr>
    <a:custClr name="NN Sunset orange - Accent Color">
      <a:srgbClr val="D47600"/>
    </a:custClr>
    <a:custClr name="NN Golden yellow - Accent Color">
      <a:srgbClr val="EAAB00"/>
    </a:custClr>
  </a:custClrLst>
</a:theme>
</file>

<file path=ppt/theme/theme2.xml><?xml version="1.0" encoding="utf-8"?>
<a:theme xmlns:a="http://schemas.openxmlformats.org/drawingml/2006/main" name="Office Theme">
  <a:themeElements>
    <a:clrScheme name="NN 2012">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NN 2012">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2357</TotalTime>
  <Words>379</Words>
  <Application>Microsoft Office PowerPoint</Application>
  <PresentationFormat>A4 210 x 297 mm</PresentationFormat>
  <Paragraphs>87</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Blank</vt:lpstr>
      <vt:lpstr>PowerPoint プレゼンテーション</vt:lpstr>
      <vt:lpstr>PowerPoint プレゼンテーション</vt:lpstr>
    </vt:vector>
  </TitlesOfParts>
  <Company>Novo Nordisk 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KZSU (Kazuhiko Sugawara)</dc:creator>
  <cp:lastModifiedBy>moriemi</cp:lastModifiedBy>
  <cp:revision>201</cp:revision>
  <cp:lastPrinted>2019-06-19T21:31:16Z</cp:lastPrinted>
  <dcterms:created xsi:type="dcterms:W3CDTF">2014-06-23T12:09:29Z</dcterms:created>
  <dcterms:modified xsi:type="dcterms:W3CDTF">2019-06-21T02:02:58Z</dcterms:modified>
</cp:coreProperties>
</file>