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59" r:id="rId3"/>
  </p:sldIdLst>
  <p:sldSz cx="6858000" cy="9906000" type="A4"/>
  <p:notesSz cx="6805613" cy="9939338"/>
  <p:defaultTextStyle>
    <a:defPPr>
      <a:defRPr lang="en-US"/>
    </a:defPPr>
    <a:lvl1pPr marL="0" algn="l" defTabSz="1072866" rtl="0" eaLnBrk="1" latinLnBrk="0" hangingPunct="1">
      <a:defRPr sz="2112" kern="1200">
        <a:solidFill>
          <a:schemeClr val="tx1"/>
        </a:solidFill>
        <a:latin typeface="+mn-lt"/>
        <a:ea typeface="+mn-ea"/>
        <a:cs typeface="+mn-cs"/>
      </a:defRPr>
    </a:lvl1pPr>
    <a:lvl2pPr marL="536433" algn="l" defTabSz="1072866" rtl="0" eaLnBrk="1" latinLnBrk="0" hangingPunct="1">
      <a:defRPr sz="2112" kern="1200">
        <a:solidFill>
          <a:schemeClr val="tx1"/>
        </a:solidFill>
        <a:latin typeface="+mn-lt"/>
        <a:ea typeface="+mn-ea"/>
        <a:cs typeface="+mn-cs"/>
      </a:defRPr>
    </a:lvl2pPr>
    <a:lvl3pPr marL="1072866" algn="l" defTabSz="1072866" rtl="0" eaLnBrk="1" latinLnBrk="0" hangingPunct="1">
      <a:defRPr sz="2112" kern="1200">
        <a:solidFill>
          <a:schemeClr val="tx1"/>
        </a:solidFill>
        <a:latin typeface="+mn-lt"/>
        <a:ea typeface="+mn-ea"/>
        <a:cs typeface="+mn-cs"/>
      </a:defRPr>
    </a:lvl3pPr>
    <a:lvl4pPr marL="1609298" algn="l" defTabSz="1072866" rtl="0" eaLnBrk="1" latinLnBrk="0" hangingPunct="1">
      <a:defRPr sz="2112" kern="1200">
        <a:solidFill>
          <a:schemeClr val="tx1"/>
        </a:solidFill>
        <a:latin typeface="+mn-lt"/>
        <a:ea typeface="+mn-ea"/>
        <a:cs typeface="+mn-cs"/>
      </a:defRPr>
    </a:lvl4pPr>
    <a:lvl5pPr marL="2145731" algn="l" defTabSz="1072866" rtl="0" eaLnBrk="1" latinLnBrk="0" hangingPunct="1">
      <a:defRPr sz="2112" kern="1200">
        <a:solidFill>
          <a:schemeClr val="tx1"/>
        </a:solidFill>
        <a:latin typeface="+mn-lt"/>
        <a:ea typeface="+mn-ea"/>
        <a:cs typeface="+mn-cs"/>
      </a:defRPr>
    </a:lvl5pPr>
    <a:lvl6pPr marL="2682164" algn="l" defTabSz="1072866" rtl="0" eaLnBrk="1" latinLnBrk="0" hangingPunct="1">
      <a:defRPr sz="2112" kern="1200">
        <a:solidFill>
          <a:schemeClr val="tx1"/>
        </a:solidFill>
        <a:latin typeface="+mn-lt"/>
        <a:ea typeface="+mn-ea"/>
        <a:cs typeface="+mn-cs"/>
      </a:defRPr>
    </a:lvl6pPr>
    <a:lvl7pPr marL="3218597" algn="l" defTabSz="1072866" rtl="0" eaLnBrk="1" latinLnBrk="0" hangingPunct="1">
      <a:defRPr sz="2112" kern="1200">
        <a:solidFill>
          <a:schemeClr val="tx1"/>
        </a:solidFill>
        <a:latin typeface="+mn-lt"/>
        <a:ea typeface="+mn-ea"/>
        <a:cs typeface="+mn-cs"/>
      </a:defRPr>
    </a:lvl7pPr>
    <a:lvl8pPr marL="3755029" algn="l" defTabSz="1072866" rtl="0" eaLnBrk="1" latinLnBrk="0" hangingPunct="1">
      <a:defRPr sz="2112" kern="1200">
        <a:solidFill>
          <a:schemeClr val="tx1"/>
        </a:solidFill>
        <a:latin typeface="+mn-lt"/>
        <a:ea typeface="+mn-ea"/>
        <a:cs typeface="+mn-cs"/>
      </a:defRPr>
    </a:lvl8pPr>
    <a:lvl9pPr marL="4291462" algn="l" defTabSz="1072866" rtl="0" eaLnBrk="1" latinLnBrk="0" hangingPunct="1">
      <a:defRPr sz="211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1" userDrawn="1">
          <p15:clr>
            <a:srgbClr val="A4A3A4"/>
          </p15:clr>
        </p15:guide>
        <p15:guide id="2" orient="horz" pos="1593" userDrawn="1">
          <p15:clr>
            <a:srgbClr val="A4A3A4"/>
          </p15:clr>
        </p15:guide>
        <p15:guide id="3" pos="149" userDrawn="1">
          <p15:clr>
            <a:srgbClr val="A4A3A4"/>
          </p15:clr>
        </p15:guide>
        <p15:guide id="4" pos="4171"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782" autoAdjust="0"/>
  </p:normalViewPr>
  <p:slideViewPr>
    <p:cSldViewPr snapToGrid="0" snapToObjects="1">
      <p:cViewPr>
        <p:scale>
          <a:sx n="150" d="100"/>
          <a:sy n="150" d="100"/>
        </p:scale>
        <p:origin x="403" y="-4954"/>
      </p:cViewPr>
      <p:guideLst>
        <p:guide orient="horz" pos="5181"/>
        <p:guide orient="horz" pos="1593"/>
        <p:guide pos="149"/>
        <p:guide pos="4171"/>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8723" y="9102942"/>
            <a:ext cx="793910" cy="725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1" y="1"/>
            <a:ext cx="2949099" cy="234788"/>
          </a:xfrm>
          <a:prstGeom prst="rect">
            <a:avLst/>
          </a:prstGeom>
        </p:spPr>
        <p:txBody>
          <a:bodyPr vert="horz" lIns="217858" tIns="46113" rIns="181548" bIns="46113" rtlCol="0"/>
          <a:lstStyle>
            <a:lvl1pPr algn="l">
              <a:defRPr sz="1200"/>
            </a:lvl1pPr>
          </a:lstStyle>
          <a:p>
            <a:endParaRPr lang="en-GB" sz="900" dirty="0"/>
          </a:p>
        </p:txBody>
      </p:sp>
      <p:sp>
        <p:nvSpPr>
          <p:cNvPr id="3" name="Date Placeholder 2"/>
          <p:cNvSpPr>
            <a:spLocks noGrp="1"/>
          </p:cNvSpPr>
          <p:nvPr>
            <p:ph type="dt" sz="quarter" idx="1"/>
          </p:nvPr>
        </p:nvSpPr>
        <p:spPr>
          <a:xfrm>
            <a:off x="3854939" y="1"/>
            <a:ext cx="2949099" cy="234788"/>
          </a:xfrm>
          <a:prstGeom prst="rect">
            <a:avLst/>
          </a:prstGeom>
        </p:spPr>
        <p:txBody>
          <a:bodyPr vert="horz" lIns="217858" tIns="46113" rIns="181548" bIns="46113" rtlCol="0"/>
          <a:lstStyle>
            <a:lvl1pPr algn="r">
              <a:defRPr sz="1200"/>
            </a:lvl1pPr>
          </a:lstStyle>
          <a:p>
            <a:fld id="{FD51D3D3-FD18-4681-9F4D-FACA76A9F716}" type="datetimeFigureOut">
              <a:rPr lang="en-GB" sz="900"/>
              <a:t>26/12/2017</a:t>
            </a:fld>
            <a:endParaRPr lang="en-GB" sz="900"/>
          </a:p>
        </p:txBody>
      </p:sp>
      <p:sp>
        <p:nvSpPr>
          <p:cNvPr id="4" name="Footer Placeholder 3"/>
          <p:cNvSpPr>
            <a:spLocks noGrp="1"/>
          </p:cNvSpPr>
          <p:nvPr>
            <p:ph type="ftr" sz="quarter" idx="2"/>
          </p:nvPr>
        </p:nvSpPr>
        <p:spPr>
          <a:xfrm>
            <a:off x="1" y="227602"/>
            <a:ext cx="2949099" cy="234788"/>
          </a:xfrm>
          <a:prstGeom prst="rect">
            <a:avLst/>
          </a:prstGeom>
        </p:spPr>
        <p:txBody>
          <a:bodyPr vert="horz" lIns="217858" tIns="46113" rIns="181548" bIns="46113" rtlCol="0" anchor="b"/>
          <a:lstStyle>
            <a:lvl1pPr algn="l">
              <a:defRPr sz="1200"/>
            </a:lvl1pPr>
          </a:lstStyle>
          <a:p>
            <a:endParaRPr lang="en-GB" sz="900"/>
          </a:p>
        </p:txBody>
      </p:sp>
      <p:sp>
        <p:nvSpPr>
          <p:cNvPr id="5" name="Slide Number Placeholder 4"/>
          <p:cNvSpPr>
            <a:spLocks noGrp="1"/>
          </p:cNvSpPr>
          <p:nvPr>
            <p:ph type="sldNum" sz="quarter" idx="3"/>
          </p:nvPr>
        </p:nvSpPr>
        <p:spPr>
          <a:xfrm>
            <a:off x="3854939" y="227602"/>
            <a:ext cx="2949099" cy="234788"/>
          </a:xfrm>
          <a:prstGeom prst="rect">
            <a:avLst/>
          </a:prstGeom>
        </p:spPr>
        <p:txBody>
          <a:bodyPr vert="horz" lIns="217858" tIns="46113" rIns="181548" bIns="46113" rtlCol="0" anchor="b"/>
          <a:lstStyle>
            <a:lvl1pPr algn="r">
              <a:defRPr sz="1200"/>
            </a:lvl1pPr>
          </a:lstStyle>
          <a:p>
            <a:fld id="{4E4F0B25-6B6C-417F-8A5F-3AB6073F7C55}" type="slidenum">
              <a:rPr lang="en-GB" sz="900"/>
              <a:t>‹#›</a:t>
            </a:fld>
            <a:endParaRPr lang="en-GB" sz="900"/>
          </a:p>
        </p:txBody>
      </p:sp>
    </p:spTree>
    <p:extLst>
      <p:ext uri="{BB962C8B-B14F-4D97-AF65-F5344CB8AC3E}">
        <p14:creationId xmlns:p14="http://schemas.microsoft.com/office/powerpoint/2010/main" val="165986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9099" cy="233105"/>
          </a:xfrm>
          <a:prstGeom prst="rect">
            <a:avLst/>
          </a:prstGeom>
        </p:spPr>
        <p:txBody>
          <a:bodyPr vert="horz" lIns="217858" tIns="46113" rIns="217858" bIns="46113" rtlCol="0"/>
          <a:lstStyle>
            <a:lvl1pPr algn="l">
              <a:defRPr sz="900"/>
            </a:lvl1pPr>
          </a:lstStyle>
          <a:p>
            <a:endParaRPr lang="en-GB" dirty="0"/>
          </a:p>
        </p:txBody>
      </p:sp>
      <p:sp>
        <p:nvSpPr>
          <p:cNvPr id="3" name="Date Placeholder 2"/>
          <p:cNvSpPr>
            <a:spLocks noGrp="1"/>
          </p:cNvSpPr>
          <p:nvPr>
            <p:ph type="dt" idx="1"/>
          </p:nvPr>
        </p:nvSpPr>
        <p:spPr>
          <a:xfrm>
            <a:off x="3854939" y="1"/>
            <a:ext cx="2949099" cy="233105"/>
          </a:xfrm>
          <a:prstGeom prst="rect">
            <a:avLst/>
          </a:prstGeom>
        </p:spPr>
        <p:txBody>
          <a:bodyPr vert="horz" lIns="217858" tIns="46113" rIns="217858" bIns="46113" rtlCol="0"/>
          <a:lstStyle>
            <a:lvl1pPr algn="r">
              <a:defRPr sz="900"/>
            </a:lvl1pPr>
          </a:lstStyle>
          <a:p>
            <a:fld id="{6B8772CB-E7B8-41C1-95DC-B7BED37C05AE}" type="datetimeFigureOut">
              <a:rPr lang="en-GB" smtClean="0"/>
              <a:pPr/>
              <a:t>26/12/2017</a:t>
            </a:fld>
            <a:endParaRPr lang="en-GB" dirty="0"/>
          </a:p>
        </p:txBody>
      </p:sp>
      <p:sp>
        <p:nvSpPr>
          <p:cNvPr id="4" name="Slide Image Placeholder 3"/>
          <p:cNvSpPr>
            <a:spLocks noGrp="1" noRot="1" noChangeAspect="1"/>
          </p:cNvSpPr>
          <p:nvPr>
            <p:ph type="sldImg" idx="2"/>
          </p:nvPr>
        </p:nvSpPr>
        <p:spPr>
          <a:xfrm>
            <a:off x="2112963" y="744538"/>
            <a:ext cx="2579687" cy="3729037"/>
          </a:xfrm>
          <a:prstGeom prst="rect">
            <a:avLst/>
          </a:prstGeom>
          <a:noFill/>
          <a:ln w="12700">
            <a:solidFill>
              <a:prstClr val="black"/>
            </a:solidFill>
          </a:ln>
        </p:spPr>
        <p:txBody>
          <a:bodyPr vert="horz" lIns="92226" tIns="46113" rIns="92226" bIns="46113" rtlCol="0" anchor="ctr"/>
          <a:lstStyle/>
          <a:p>
            <a:endParaRPr lang="en-GB"/>
          </a:p>
        </p:txBody>
      </p:sp>
      <p:sp>
        <p:nvSpPr>
          <p:cNvPr id="5" name="Notes Placeholder 4"/>
          <p:cNvSpPr>
            <a:spLocks noGrp="1"/>
          </p:cNvSpPr>
          <p:nvPr>
            <p:ph type="body" sz="quarter" idx="3"/>
          </p:nvPr>
        </p:nvSpPr>
        <p:spPr>
          <a:xfrm>
            <a:off x="378090" y="4721186"/>
            <a:ext cx="6049434" cy="4278831"/>
          </a:xfrm>
          <a:prstGeom prst="rect">
            <a:avLst/>
          </a:prstGeom>
        </p:spPr>
        <p:txBody>
          <a:bodyPr vert="horz" lIns="92226" tIns="46113" rIns="92226" bIns="4611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236476"/>
            <a:ext cx="2949099" cy="233105"/>
          </a:xfrm>
          <a:prstGeom prst="rect">
            <a:avLst/>
          </a:prstGeom>
        </p:spPr>
        <p:txBody>
          <a:bodyPr vert="horz" lIns="217858" tIns="46113" rIns="217858" bIns="46113" rtlCol="0" anchor="b"/>
          <a:lstStyle>
            <a:lvl1pPr algn="l">
              <a:defRPr sz="900"/>
            </a:lvl1pPr>
          </a:lstStyle>
          <a:p>
            <a:endParaRPr lang="en-GB"/>
          </a:p>
        </p:txBody>
      </p:sp>
      <p:sp>
        <p:nvSpPr>
          <p:cNvPr id="7" name="Slide Number Placeholder 6"/>
          <p:cNvSpPr>
            <a:spLocks noGrp="1"/>
          </p:cNvSpPr>
          <p:nvPr>
            <p:ph type="sldNum" sz="quarter" idx="5"/>
          </p:nvPr>
        </p:nvSpPr>
        <p:spPr>
          <a:xfrm>
            <a:off x="3854939" y="236476"/>
            <a:ext cx="2949099" cy="233105"/>
          </a:xfrm>
          <a:prstGeom prst="rect">
            <a:avLst/>
          </a:prstGeom>
        </p:spPr>
        <p:txBody>
          <a:bodyPr vert="horz" lIns="217858" tIns="46113" rIns="217858" bIns="46113" rtlCol="0" anchor="b"/>
          <a:lstStyle>
            <a:lvl1pPr algn="r">
              <a:defRPr sz="900"/>
            </a:lvl1pPr>
          </a:lstStyle>
          <a:p>
            <a:fld id="{576E89B1-B476-4C59-A1AE-E6F2A1941AB8}" type="slidenum">
              <a:rPr lang="en-GB" smtClean="0"/>
              <a:pPr/>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58723" y="9102942"/>
            <a:ext cx="793910" cy="725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798259"/>
      </p:ext>
    </p:extLst>
  </p:cSld>
  <p:clrMap bg1="lt1" tx1="dk1" bg2="lt2" tx2="dk2" accent1="accent1" accent2="accent2" accent3="accent3" accent4="accent4" accent5="accent5" accent6="accent6" hlink="hlink" folHlink="folHlink"/>
  <p:notesStyle>
    <a:lvl1pPr marL="0" algn="l" defTabSz="1072866" rtl="0" eaLnBrk="1" latinLnBrk="0" hangingPunct="1">
      <a:defRPr sz="1408" kern="1200">
        <a:solidFill>
          <a:schemeClr val="tx1"/>
        </a:solidFill>
        <a:latin typeface="+mn-lt"/>
        <a:ea typeface="+mn-ea"/>
        <a:cs typeface="+mn-cs"/>
      </a:defRPr>
    </a:lvl1pPr>
    <a:lvl2pPr marL="536433" algn="l" defTabSz="1072866" rtl="0" eaLnBrk="1" latinLnBrk="0" hangingPunct="1">
      <a:defRPr sz="1408" kern="1200">
        <a:solidFill>
          <a:schemeClr val="tx1"/>
        </a:solidFill>
        <a:latin typeface="+mn-lt"/>
        <a:ea typeface="+mn-ea"/>
        <a:cs typeface="+mn-cs"/>
      </a:defRPr>
    </a:lvl2pPr>
    <a:lvl3pPr marL="1072866" algn="l" defTabSz="1072866" rtl="0" eaLnBrk="1" latinLnBrk="0" hangingPunct="1">
      <a:defRPr sz="1408" kern="1200">
        <a:solidFill>
          <a:schemeClr val="tx1"/>
        </a:solidFill>
        <a:latin typeface="+mn-lt"/>
        <a:ea typeface="+mn-ea"/>
        <a:cs typeface="+mn-cs"/>
      </a:defRPr>
    </a:lvl3pPr>
    <a:lvl4pPr marL="1609298" algn="l" defTabSz="1072866" rtl="0" eaLnBrk="1" latinLnBrk="0" hangingPunct="1">
      <a:defRPr sz="1408" kern="1200">
        <a:solidFill>
          <a:schemeClr val="tx1"/>
        </a:solidFill>
        <a:latin typeface="+mn-lt"/>
        <a:ea typeface="+mn-ea"/>
        <a:cs typeface="+mn-cs"/>
      </a:defRPr>
    </a:lvl4pPr>
    <a:lvl5pPr marL="2145731" algn="l" defTabSz="1072866" rtl="0" eaLnBrk="1" latinLnBrk="0" hangingPunct="1">
      <a:defRPr sz="1408" kern="1200">
        <a:solidFill>
          <a:schemeClr val="tx1"/>
        </a:solidFill>
        <a:latin typeface="+mn-lt"/>
        <a:ea typeface="+mn-ea"/>
        <a:cs typeface="+mn-cs"/>
      </a:defRPr>
    </a:lvl5pPr>
    <a:lvl6pPr marL="2682164" algn="l" defTabSz="1072866" rtl="0" eaLnBrk="1" latinLnBrk="0" hangingPunct="1">
      <a:defRPr sz="1408" kern="1200">
        <a:solidFill>
          <a:schemeClr val="tx1"/>
        </a:solidFill>
        <a:latin typeface="+mn-lt"/>
        <a:ea typeface="+mn-ea"/>
        <a:cs typeface="+mn-cs"/>
      </a:defRPr>
    </a:lvl6pPr>
    <a:lvl7pPr marL="3218597" algn="l" defTabSz="1072866" rtl="0" eaLnBrk="1" latinLnBrk="0" hangingPunct="1">
      <a:defRPr sz="1408" kern="1200">
        <a:solidFill>
          <a:schemeClr val="tx1"/>
        </a:solidFill>
        <a:latin typeface="+mn-lt"/>
        <a:ea typeface="+mn-ea"/>
        <a:cs typeface="+mn-cs"/>
      </a:defRPr>
    </a:lvl7pPr>
    <a:lvl8pPr marL="3755029" algn="l" defTabSz="1072866" rtl="0" eaLnBrk="1" latinLnBrk="0" hangingPunct="1">
      <a:defRPr sz="1408" kern="1200">
        <a:solidFill>
          <a:schemeClr val="tx1"/>
        </a:solidFill>
        <a:latin typeface="+mn-lt"/>
        <a:ea typeface="+mn-ea"/>
        <a:cs typeface="+mn-cs"/>
      </a:defRPr>
    </a:lvl8pPr>
    <a:lvl9pPr marL="4291462" algn="l" defTabSz="1072866" rtl="0" eaLnBrk="1" latinLnBrk="0" hangingPunct="1">
      <a:defRPr sz="14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2963" y="744538"/>
            <a:ext cx="2579687" cy="3729037"/>
          </a:xfrm>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2</a:t>
            </a:fld>
            <a:endParaRPr lang="en-GB" dirty="0"/>
          </a:p>
        </p:txBody>
      </p:sp>
    </p:spTree>
    <p:extLst>
      <p:ext uri="{BB962C8B-B14F-4D97-AF65-F5344CB8AC3E}">
        <p14:creationId xmlns:p14="http://schemas.microsoft.com/office/powerpoint/2010/main" val="164813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3600" y="2528479"/>
            <a:ext cx="2656800" cy="2949638"/>
          </a:xfrm>
        </p:spPr>
        <p:txBody>
          <a:bodyPr anchor="b"/>
          <a:lstStyle>
            <a:lvl1pPr algn="r">
              <a:lnSpc>
                <a:spcPct val="85000"/>
              </a:lnSpc>
              <a:defRPr sz="3200"/>
            </a:lvl1pPr>
          </a:lstStyle>
          <a:p>
            <a:pPr lvl="0"/>
            <a:r>
              <a:rPr lang="ja-JP" altLang="en-US" noProof="0" smtClean="0"/>
              <a:t>マスター タイトルの書式設定</a:t>
            </a:r>
            <a:endParaRPr lang="en-GB" noProof="0" dirty="0" smtClean="0"/>
          </a:p>
        </p:txBody>
      </p:sp>
      <p:sp>
        <p:nvSpPr>
          <p:cNvPr id="3075" name="Rectangle 3"/>
          <p:cNvSpPr>
            <a:spLocks noGrp="1" noChangeArrowheads="1"/>
          </p:cNvSpPr>
          <p:nvPr>
            <p:ph type="subTitle" idx="1"/>
          </p:nvPr>
        </p:nvSpPr>
        <p:spPr>
          <a:xfrm>
            <a:off x="3962912" y="5826816"/>
            <a:ext cx="2657489" cy="131846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smtClean="0"/>
              <a:t>マスター サブタイトルの書式設定</a:t>
            </a:r>
            <a:endParaRPr lang="en-GB" noProof="0" dirty="0" smtClean="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19521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9"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10" name="Content Placeholder 2"/>
          <p:cNvSpPr>
            <a:spLocks noGrp="1"/>
          </p:cNvSpPr>
          <p:nvPr>
            <p:ph idx="10"/>
          </p:nvPr>
        </p:nvSpPr>
        <p:spPr>
          <a:xfrm>
            <a:off x="3547800"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1" name="Content Placeholder 2"/>
          <p:cNvSpPr>
            <a:spLocks noGrp="1"/>
          </p:cNvSpPr>
          <p:nvPr>
            <p:ph idx="26"/>
          </p:nvPr>
        </p:nvSpPr>
        <p:spPr>
          <a:xfrm>
            <a:off x="237601"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Content Placeholder 2"/>
          <p:cNvSpPr>
            <a:spLocks noGrp="1"/>
          </p:cNvSpPr>
          <p:nvPr>
            <p:ph idx="27"/>
          </p:nvPr>
        </p:nvSpPr>
        <p:spPr>
          <a:xfrm>
            <a:off x="35471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5" name="Content Placeholder 2"/>
          <p:cNvSpPr>
            <a:spLocks noGrp="1"/>
          </p:cNvSpPr>
          <p:nvPr>
            <p:ph idx="28"/>
          </p:nvPr>
        </p:nvSpPr>
        <p:spPr>
          <a:xfrm>
            <a:off x="2369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Tree>
    <p:extLst>
      <p:ext uri="{BB962C8B-B14F-4D97-AF65-F5344CB8AC3E}">
        <p14:creationId xmlns:p14="http://schemas.microsoft.com/office/powerpoint/2010/main" val="2112369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33" name="Content Placeholder 2"/>
          <p:cNvSpPr>
            <a:spLocks noGrp="1"/>
          </p:cNvSpPr>
          <p:nvPr>
            <p:ph idx="1"/>
          </p:nvPr>
        </p:nvSpPr>
        <p:spPr>
          <a:xfrm>
            <a:off x="237600"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4" name="Content Placeholder 2"/>
          <p:cNvSpPr>
            <a:spLocks noGrp="1"/>
          </p:cNvSpPr>
          <p:nvPr>
            <p:ph idx="10"/>
          </p:nvPr>
        </p:nvSpPr>
        <p:spPr>
          <a:xfrm>
            <a:off x="2445282"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5" name="Content Placeholder 2"/>
          <p:cNvSpPr>
            <a:spLocks noGrp="1"/>
          </p:cNvSpPr>
          <p:nvPr>
            <p:ph idx="11"/>
          </p:nvPr>
        </p:nvSpPr>
        <p:spPr>
          <a:xfrm>
            <a:off x="4652963"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7" name="Content Placeholder 2"/>
          <p:cNvSpPr>
            <a:spLocks noGrp="1"/>
          </p:cNvSpPr>
          <p:nvPr>
            <p:ph idx="12"/>
          </p:nvPr>
        </p:nvSpPr>
        <p:spPr>
          <a:xfrm>
            <a:off x="237600"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8" name="Content Placeholder 2"/>
          <p:cNvSpPr>
            <a:spLocks noGrp="1"/>
          </p:cNvSpPr>
          <p:nvPr>
            <p:ph idx="13"/>
          </p:nvPr>
        </p:nvSpPr>
        <p:spPr>
          <a:xfrm>
            <a:off x="2445282"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9" name="Content Placeholder 2"/>
          <p:cNvSpPr>
            <a:spLocks noGrp="1"/>
          </p:cNvSpPr>
          <p:nvPr>
            <p:ph idx="14"/>
          </p:nvPr>
        </p:nvSpPr>
        <p:spPr>
          <a:xfrm>
            <a:off x="4652963"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5"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6"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7"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984161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59350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5101646"/>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8"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694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2527246"/>
            <a:ext cx="6858000" cy="5692629"/>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817426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3424792"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5" name="Title 1"/>
          <p:cNvSpPr>
            <a:spLocks noGrp="1"/>
          </p:cNvSpPr>
          <p:nvPr>
            <p:ph type="title"/>
          </p:nvPr>
        </p:nvSpPr>
        <p:spPr>
          <a:xfrm>
            <a:off x="3655085" y="992661"/>
            <a:ext cx="2965316"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4" name="Content Placeholder 2"/>
          <p:cNvSpPr>
            <a:spLocks noGrp="1"/>
          </p:cNvSpPr>
          <p:nvPr>
            <p:ph idx="11"/>
          </p:nvPr>
        </p:nvSpPr>
        <p:spPr>
          <a:xfrm>
            <a:off x="3655085" y="2527245"/>
            <a:ext cx="2965316" cy="5692631"/>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3655085" y="200118"/>
            <a:ext cx="1649905"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7697255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237600" y="2527246"/>
            <a:ext cx="6382800" cy="5692629"/>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778043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3548558" y="2527246"/>
            <a:ext cx="3070327" cy="5692629"/>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595665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239117" y="2527245"/>
            <a:ext cx="4173473"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6" name="Picture Placeholder 8"/>
          <p:cNvSpPr>
            <a:spLocks noGrp="1"/>
          </p:cNvSpPr>
          <p:nvPr>
            <p:ph type="pic" sz="quarter" idx="14"/>
          </p:nvPr>
        </p:nvSpPr>
        <p:spPr>
          <a:xfrm>
            <a:off x="4651706" y="2527246"/>
            <a:ext cx="1968695" cy="5692629"/>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316741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4" name="Content Placeholder 2"/>
          <p:cNvSpPr>
            <a:spLocks noGrp="1"/>
          </p:cNvSpPr>
          <p:nvPr>
            <p:ph idx="18"/>
          </p:nvPr>
        </p:nvSpPr>
        <p:spPr>
          <a:xfrm>
            <a:off x="239117" y="2527245"/>
            <a:ext cx="473166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411315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18118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239116" y="2527245"/>
            <a:ext cx="3074739"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9"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83619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1" name="Picture Placeholder 8"/>
          <p:cNvSpPr>
            <a:spLocks noGrp="1"/>
          </p:cNvSpPr>
          <p:nvPr>
            <p:ph type="pic" sz="quarter" idx="29"/>
          </p:nvPr>
        </p:nvSpPr>
        <p:spPr>
          <a:xfrm>
            <a:off x="1891378"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32" name="Picture Placeholder 8"/>
          <p:cNvSpPr>
            <a:spLocks noGrp="1"/>
          </p:cNvSpPr>
          <p:nvPr>
            <p:ph type="pic" sz="quarter" idx="30"/>
          </p:nvPr>
        </p:nvSpPr>
        <p:spPr>
          <a:xfrm>
            <a:off x="237601"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smtClean="0"/>
              <a:t>アイコンをクリックして図を追加</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80477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239117" y="2527245"/>
            <a:ext cx="219274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a:p>
        </p:txBody>
      </p:sp>
      <p:sp>
        <p:nvSpPr>
          <p:cNvPr id="13" name="Media Placeholder 8"/>
          <p:cNvSpPr>
            <a:spLocks noGrp="1"/>
          </p:cNvSpPr>
          <p:nvPr>
            <p:ph type="media" sz="quarter" idx="18" hasCustomPrompt="1"/>
          </p:nvPr>
        </p:nvSpPr>
        <p:spPr>
          <a:xfrm>
            <a:off x="2683593" y="2522823"/>
            <a:ext cx="3944115" cy="5697053"/>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smtClean="0"/>
              <a:t>Click to add media size 16/9</a:t>
            </a:r>
            <a:endParaRPr lang="en-GB" noProof="0"/>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111309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3668655" y="2522823"/>
            <a:ext cx="2959055" cy="5697053"/>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smtClean="0"/>
              <a:t>Click to add media size 4/3</a:t>
            </a:r>
            <a:endParaRPr lang="en-GB" noProof="0"/>
          </a:p>
        </p:txBody>
      </p:sp>
      <p:sp>
        <p:nvSpPr>
          <p:cNvPr id="17" name="Content Placeholder 2"/>
          <p:cNvSpPr>
            <a:spLocks noGrp="1"/>
          </p:cNvSpPr>
          <p:nvPr>
            <p:ph idx="24"/>
          </p:nvPr>
        </p:nvSpPr>
        <p:spPr>
          <a:xfrm>
            <a:off x="239117" y="2527245"/>
            <a:ext cx="318869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61520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6858000" cy="9905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smtClean="0"/>
              <a:t>Click to add media size 16:9</a:t>
            </a:r>
            <a:endParaRPr lang="en-GB" noProof="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smtClean="0"/>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1226509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237600" y="595187"/>
            <a:ext cx="6382800" cy="7624689"/>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a:extLst/>
        </p:spPr>
        <p:txBody>
          <a:bodyPr vert="horz" wrap="none" lIns="72000" tIns="72000" rIns="72000" bIns="72000" numCol="1" rtlCol="0" anchor="ctr" anchorCtr="0" compatLnSpc="1">
            <a:prstTxWarp prst="textNoShape">
              <a:avLst/>
            </a:prstTxWarp>
          </a:bodyPr>
          <a:lstStyle/>
          <a:p>
            <a:pPr marL="0" marR="0" indent="0" algn="ctr" defTabSz="1219200" rtl="0" eaLnBrk="1" fontAlgn="base" latinLnBrk="0" hangingPunct="1">
              <a:lnSpc>
                <a:spcPct val="100000"/>
              </a:lnSpc>
              <a:spcBef>
                <a:spcPct val="50000"/>
              </a:spcBef>
              <a:spcAft>
                <a:spcPct val="0"/>
              </a:spcAft>
              <a:buClrTx/>
              <a:buSzTx/>
              <a:buFontTx/>
              <a:buNone/>
              <a:tabLst/>
            </a:pPr>
            <a:endParaRPr kumimoji="0" lang="en-GB" sz="2400" b="1" i="0" u="none" strike="noStrike" cap="none" normalizeH="0" baseline="0" noProof="0" smtClean="0">
              <a:ln>
                <a:noFill/>
              </a:ln>
              <a:solidFill>
                <a:srgbClr val="001965"/>
              </a:solidFill>
              <a:effectLst/>
              <a:latin typeface="Verdana" pitchFamily="34" charset="0"/>
            </a:endParaRPr>
          </a:p>
        </p:txBody>
      </p:sp>
      <p:sp>
        <p:nvSpPr>
          <p:cNvPr id="21" name="Title 6"/>
          <p:cNvSpPr txBox="1">
            <a:spLocks/>
          </p:cNvSpPr>
          <p:nvPr userDrawn="1"/>
        </p:nvSpPr>
        <p:spPr bwMode="auto">
          <a:xfrm>
            <a:off x="239117" y="1111856"/>
            <a:ext cx="6388593" cy="753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877888"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888" rtl="0" eaLnBrk="0" fontAlgn="base" hangingPunct="0">
              <a:spcBef>
                <a:spcPct val="0"/>
              </a:spcBef>
              <a:spcAft>
                <a:spcPct val="0"/>
              </a:spcAft>
              <a:defRPr sz="2700" b="1">
                <a:solidFill>
                  <a:srgbClr val="001965"/>
                </a:solidFill>
                <a:latin typeface="Verdana" pitchFamily="34" charset="0"/>
              </a:defRPr>
            </a:lvl2pPr>
            <a:lvl3pPr algn="l" defTabSz="877888" rtl="0" eaLnBrk="0" fontAlgn="base" hangingPunct="0">
              <a:spcBef>
                <a:spcPct val="0"/>
              </a:spcBef>
              <a:spcAft>
                <a:spcPct val="0"/>
              </a:spcAft>
              <a:defRPr sz="2700" b="1">
                <a:solidFill>
                  <a:srgbClr val="001965"/>
                </a:solidFill>
                <a:latin typeface="Verdana" pitchFamily="34" charset="0"/>
              </a:defRPr>
            </a:lvl3pPr>
            <a:lvl4pPr algn="l" defTabSz="877888" rtl="0" eaLnBrk="0" fontAlgn="base" hangingPunct="0">
              <a:spcBef>
                <a:spcPct val="0"/>
              </a:spcBef>
              <a:spcAft>
                <a:spcPct val="0"/>
              </a:spcAft>
              <a:defRPr sz="2700" b="1">
                <a:solidFill>
                  <a:srgbClr val="001965"/>
                </a:solidFill>
                <a:latin typeface="Verdana" pitchFamily="34" charset="0"/>
              </a:defRPr>
            </a:lvl4pPr>
            <a:lvl5pPr algn="l" defTabSz="877888" rtl="0" eaLnBrk="0" fontAlgn="base" hangingPunct="0">
              <a:spcBef>
                <a:spcPct val="0"/>
              </a:spcBef>
              <a:spcAft>
                <a:spcPct val="0"/>
              </a:spcAft>
              <a:defRPr sz="2700" b="1">
                <a:solidFill>
                  <a:srgbClr val="001965"/>
                </a:solidFill>
                <a:latin typeface="Verdana" pitchFamily="34" charset="0"/>
              </a:defRPr>
            </a:lvl5pPr>
            <a:lvl6pPr marL="329595" algn="l" defTabSz="878921" rtl="0" eaLnBrk="1" fontAlgn="base" hangingPunct="1">
              <a:spcBef>
                <a:spcPct val="0"/>
              </a:spcBef>
              <a:spcAft>
                <a:spcPct val="0"/>
              </a:spcAft>
              <a:defRPr sz="2700" b="1">
                <a:solidFill>
                  <a:srgbClr val="001965"/>
                </a:solidFill>
                <a:latin typeface="Verdana" pitchFamily="34" charset="0"/>
              </a:defRPr>
            </a:lvl6pPr>
            <a:lvl7pPr marL="659191" algn="l" defTabSz="878921" rtl="0" eaLnBrk="1" fontAlgn="base" hangingPunct="1">
              <a:spcBef>
                <a:spcPct val="0"/>
              </a:spcBef>
              <a:spcAft>
                <a:spcPct val="0"/>
              </a:spcAft>
              <a:defRPr sz="2700" b="1">
                <a:solidFill>
                  <a:srgbClr val="001965"/>
                </a:solidFill>
                <a:latin typeface="Verdana" pitchFamily="34" charset="0"/>
              </a:defRPr>
            </a:lvl7pPr>
            <a:lvl8pPr marL="988786" algn="l" defTabSz="878921" rtl="0" eaLnBrk="1" fontAlgn="base" hangingPunct="1">
              <a:spcBef>
                <a:spcPct val="0"/>
              </a:spcBef>
              <a:spcAft>
                <a:spcPct val="0"/>
              </a:spcAft>
              <a:defRPr sz="2700" b="1">
                <a:solidFill>
                  <a:srgbClr val="001965"/>
                </a:solidFill>
                <a:latin typeface="Verdana" pitchFamily="34" charset="0"/>
              </a:defRPr>
            </a:lvl8pPr>
            <a:lvl9pPr marL="1318382" algn="l" defTabSz="878921" rtl="0" eaLnBrk="1" fontAlgn="base" hangingPunct="1">
              <a:spcBef>
                <a:spcPct val="0"/>
              </a:spcBef>
              <a:spcAft>
                <a:spcPct val="0"/>
              </a:spcAft>
              <a:defRPr sz="2700" b="1">
                <a:solidFill>
                  <a:srgbClr val="001965"/>
                </a:solidFill>
                <a:latin typeface="Verdana" pitchFamily="34" charset="0"/>
              </a:defRPr>
            </a:lvl9pPr>
          </a:lstStyle>
          <a:p>
            <a:r>
              <a:rPr lang="en-GB" sz="2400" noProof="0" dirty="0" smtClean="0"/>
              <a:t>Title</a:t>
            </a:r>
            <a:endParaRPr lang="en-GB" sz="2400" noProof="0" dirty="0"/>
          </a:p>
        </p:txBody>
      </p:sp>
      <p:sp>
        <p:nvSpPr>
          <p:cNvPr id="15" name="TextBox 14"/>
          <p:cNvSpPr txBox="1"/>
          <p:nvPr userDrawn="1"/>
        </p:nvSpPr>
        <p:spPr>
          <a:xfrm>
            <a:off x="2061607" y="4862071"/>
            <a:ext cx="2725031" cy="276999"/>
          </a:xfrm>
          <a:prstGeom prst="rect">
            <a:avLst/>
          </a:prstGeom>
          <a:noFill/>
        </p:spPr>
        <p:txBody>
          <a:bodyPr wrap="square" rtlCol="0">
            <a:spAutoFit/>
          </a:bodyPr>
          <a:lstStyle/>
          <a:p>
            <a:pPr algn="ctr"/>
            <a:r>
              <a:rPr lang="en-GB" sz="1200" b="0" noProof="0" dirty="0" smtClean="0">
                <a:solidFill>
                  <a:schemeClr val="accent5"/>
                </a:solidFill>
              </a:rPr>
              <a:t>Keep all content in this area</a:t>
            </a:r>
            <a:endParaRPr lang="en-GB" sz="1200" b="0" noProof="0" dirty="0">
              <a:solidFill>
                <a:schemeClr val="accent5"/>
              </a:solidFill>
            </a:endParaRPr>
          </a:p>
        </p:txBody>
      </p:sp>
      <p:sp>
        <p:nvSpPr>
          <p:cNvPr id="28" name="TextBox 27"/>
          <p:cNvSpPr txBox="1"/>
          <p:nvPr userDrawn="1"/>
        </p:nvSpPr>
        <p:spPr>
          <a:xfrm>
            <a:off x="239117" y="2527244"/>
            <a:ext cx="6388593" cy="417358"/>
          </a:xfrm>
          <a:prstGeom prst="rect">
            <a:avLst/>
          </a:prstGeom>
          <a:noFill/>
        </p:spPr>
        <p:txBody>
          <a:bodyPr wrap="square" rtlCol="0">
            <a:spAutoFit/>
          </a:bodyPr>
          <a:lstStyle/>
          <a:p>
            <a:endParaRPr lang="en-GB" sz="2112" noProof="0"/>
          </a:p>
        </p:txBody>
      </p:sp>
      <p:sp>
        <p:nvSpPr>
          <p:cNvPr id="30" name="Rectangle 29"/>
          <p:cNvSpPr/>
          <p:nvPr userDrawn="1"/>
        </p:nvSpPr>
        <p:spPr bwMode="auto">
          <a:xfrm>
            <a:off x="237601" y="2527243"/>
            <a:ext cx="6382801" cy="5692631"/>
          </a:xfrm>
          <a:prstGeom prst="rect">
            <a:avLst/>
          </a:prstGeom>
          <a:noFill/>
          <a:ln w="3175" cap="flat" cmpd="sng" algn="ctr">
            <a:solidFill>
              <a:schemeClr val="accent5"/>
            </a:solidFill>
            <a:prstDash val="solid"/>
            <a:round/>
            <a:headEnd type="none" w="med" len="med"/>
            <a:tailEnd type="none" w="med" len="med"/>
          </a:ln>
          <a:effectLst/>
          <a:extLst/>
        </p:spPr>
        <p:txBody>
          <a:bodyPr vert="horz" wrap="none" lIns="0" tIns="0" rIns="0" bIns="0" numCol="1" rtlCol="0" anchor="t" anchorCtr="0" compatLnSpc="1">
            <a:prstTxWarp prst="textNoShape">
              <a:avLst/>
            </a:prstTxWarp>
          </a:bodyPr>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itchFamily="34" charset="0"/>
              <a:buChar char="•"/>
              <a:tabLst/>
            </a:pPr>
            <a:r>
              <a:rPr kumimoji="0" lang="en-GB" sz="1800" b="0" i="0" u="none" strike="noStrike" cap="none" normalizeH="0" baseline="0" noProof="0" dirty="0" smtClean="0">
                <a:ln>
                  <a:noFill/>
                </a:ln>
                <a:solidFill>
                  <a:srgbClr val="001965"/>
                </a:solidFill>
                <a:effectLst/>
                <a:latin typeface="Verdana" pitchFamily="34" charset="0"/>
              </a:rPr>
              <a:t>Content area</a:t>
            </a:r>
          </a:p>
        </p:txBody>
      </p:sp>
      <p:sp>
        <p:nvSpPr>
          <p:cNvPr id="31" name="TextBox 30"/>
          <p:cNvSpPr txBox="1"/>
          <p:nvPr userDrawn="1"/>
        </p:nvSpPr>
        <p:spPr>
          <a:xfrm>
            <a:off x="237600" y="1857479"/>
            <a:ext cx="3429007" cy="461665"/>
          </a:xfrm>
          <a:prstGeom prst="rect">
            <a:avLst/>
          </a:prstGeom>
          <a:noFill/>
        </p:spPr>
        <p:txBody>
          <a:bodyPr wrap="square" rtlCol="0">
            <a:spAutoFit/>
          </a:bodyPr>
          <a:lstStyle/>
          <a:p>
            <a:pPr algn="l"/>
            <a:r>
              <a:rPr lang="en-GB" sz="1200" b="0" noProof="0" dirty="0" smtClean="0">
                <a:solidFill>
                  <a:schemeClr val="accent5"/>
                </a:solidFill>
              </a:rPr>
              <a:t>Keep</a:t>
            </a:r>
            <a:r>
              <a:rPr lang="en-GB" sz="1200" b="0" baseline="0" noProof="0" dirty="0" smtClean="0">
                <a:solidFill>
                  <a:schemeClr val="accent5"/>
                </a:solidFill>
              </a:rPr>
              <a:t> all titles, </a:t>
            </a:r>
            <a:r>
              <a:rPr lang="en-GB" sz="1200" b="0" baseline="0" noProof="0" dirty="0" err="1" smtClean="0">
                <a:solidFill>
                  <a:schemeClr val="accent5"/>
                </a:solidFill>
              </a:rPr>
              <a:t>trompets</a:t>
            </a:r>
            <a:r>
              <a:rPr lang="en-GB" sz="1200" b="0" baseline="0" noProof="0" dirty="0" smtClean="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3689859" y="635056"/>
            <a:ext cx="2931892" cy="461665"/>
          </a:xfrm>
          <a:prstGeom prst="rect">
            <a:avLst/>
          </a:prstGeom>
          <a:noFill/>
        </p:spPr>
        <p:txBody>
          <a:bodyPr wrap="square" rtlCol="0">
            <a:spAutoFit/>
          </a:bodyPr>
          <a:lstStyle/>
          <a:p>
            <a:pPr algn="r"/>
            <a:r>
              <a:rPr lang="en-GB" sz="1200" b="0" noProof="0" smtClean="0">
                <a:solidFill>
                  <a:schemeClr val="accent5"/>
                </a:solidFill>
              </a:rPr>
              <a:t>Never</a:t>
            </a:r>
            <a:r>
              <a:rPr lang="en-GB" sz="1200" b="0" baseline="0" noProof="0" smtClean="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7"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8"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44548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743264"/>
            <a:ext cx="6382800" cy="247751"/>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smtClean="0"/>
              <a:t>Insert </a:t>
            </a:r>
            <a:r>
              <a:rPr lang="en-GB" noProof="0" dirty="0" err="1" smtClean="0"/>
              <a:t>trompet</a:t>
            </a:r>
            <a:endParaRPr lang="en-GB" noProof="0" dirty="0" smtClean="0"/>
          </a:p>
        </p:txBody>
      </p:sp>
      <p:sp>
        <p:nvSpPr>
          <p:cNvPr id="10"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323105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1746492"/>
            <a:ext cx="6382800" cy="384657"/>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smtClean="0"/>
              <a:t>Insert subtitle</a:t>
            </a:r>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08655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239117" y="992661"/>
            <a:ext cx="5019375" cy="7231766"/>
          </a:xfrm>
        </p:spPr>
        <p:txBody>
          <a:bodyPr tIns="57600" anchor="t"/>
          <a:lstStyle>
            <a:lvl1pPr>
              <a:lnSpc>
                <a:spcPct val="90000"/>
              </a:lnSpc>
              <a:defRPr sz="6000" spc="-150"/>
            </a:lvl1pPr>
          </a:lstStyle>
          <a:p>
            <a:r>
              <a:rPr lang="ja-JP" altLang="en-US" noProof="0" smtClean="0"/>
              <a:t>マスター タイトルの書式設定</a:t>
            </a:r>
            <a:endParaRPr lang="en-GB" noProof="0" dirty="0"/>
          </a:p>
        </p:txBody>
      </p:sp>
      <p:sp>
        <p:nvSpPr>
          <p:cNvPr id="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469427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3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7" name="Content Placeholder 2"/>
          <p:cNvSpPr>
            <a:spLocks noGrp="1"/>
          </p:cNvSpPr>
          <p:nvPr>
            <p:ph idx="10"/>
          </p:nvPr>
        </p:nvSpPr>
        <p:spPr>
          <a:xfrm>
            <a:off x="3547800" y="2527244"/>
            <a:ext cx="3072600" cy="569226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1"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3"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43428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4" name="Content Placeholder 2"/>
          <p:cNvSpPr>
            <a:spLocks noGrp="1"/>
          </p:cNvSpPr>
          <p:nvPr>
            <p:ph idx="1"/>
          </p:nvPr>
        </p:nvSpPr>
        <p:spPr>
          <a:xfrm>
            <a:off x="237600" y="2527246"/>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5"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30786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27" name="Content Placeholder 2"/>
          <p:cNvSpPr>
            <a:spLocks noGrp="1"/>
          </p:cNvSpPr>
          <p:nvPr>
            <p:ph idx="1"/>
          </p:nvPr>
        </p:nvSpPr>
        <p:spPr>
          <a:xfrm>
            <a:off x="237600"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8" name="Content Placeholder 2"/>
          <p:cNvSpPr>
            <a:spLocks noGrp="1"/>
          </p:cNvSpPr>
          <p:nvPr>
            <p:ph idx="10"/>
          </p:nvPr>
        </p:nvSpPr>
        <p:spPr>
          <a:xfrm>
            <a:off x="2445282"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9" name="Content Placeholder 2"/>
          <p:cNvSpPr>
            <a:spLocks noGrp="1"/>
          </p:cNvSpPr>
          <p:nvPr>
            <p:ph idx="11"/>
          </p:nvPr>
        </p:nvSpPr>
        <p:spPr>
          <a:xfrm>
            <a:off x="4652963"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2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2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90875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smtClean="0"/>
              <a:t>マスター タイトルの書式設定</a:t>
            </a:r>
            <a:endParaRPr lang="en-GB" noProof="0" dirty="0"/>
          </a:p>
        </p:txBody>
      </p:sp>
      <p:sp>
        <p:nvSpPr>
          <p:cNvPr id="37" name="Content Placeholder 2"/>
          <p:cNvSpPr>
            <a:spLocks noGrp="1"/>
          </p:cNvSpPr>
          <p:nvPr>
            <p:ph idx="1"/>
          </p:nvPr>
        </p:nvSpPr>
        <p:spPr>
          <a:xfrm>
            <a:off x="237601"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8" name="Content Placeholder 2"/>
          <p:cNvSpPr>
            <a:spLocks noGrp="1"/>
          </p:cNvSpPr>
          <p:nvPr>
            <p:ph idx="10"/>
          </p:nvPr>
        </p:nvSpPr>
        <p:spPr>
          <a:xfrm>
            <a:off x="1891380"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39" name="Content Placeholder 2"/>
          <p:cNvSpPr>
            <a:spLocks noGrp="1"/>
          </p:cNvSpPr>
          <p:nvPr>
            <p:ph idx="11"/>
          </p:nvPr>
        </p:nvSpPr>
        <p:spPr>
          <a:xfrm>
            <a:off x="3545157"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40" name="Content Placeholder 2"/>
          <p:cNvSpPr>
            <a:spLocks noGrp="1"/>
          </p:cNvSpPr>
          <p:nvPr>
            <p:ph idx="12"/>
          </p:nvPr>
        </p:nvSpPr>
        <p:spPr>
          <a:xfrm>
            <a:off x="5204224"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00668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3" name="Text Placeholder 2"/>
          <p:cNvSpPr>
            <a:spLocks noGrp="1"/>
          </p:cNvSpPr>
          <p:nvPr>
            <p:ph type="body" idx="1"/>
          </p:nvPr>
        </p:nvSpPr>
        <p:spPr>
          <a:xfrm>
            <a:off x="237600" y="2527242"/>
            <a:ext cx="6382800" cy="5692633"/>
          </a:xfrm>
          <a:prstGeom prst="rect">
            <a:avLst/>
          </a:prstGeom>
        </p:spPr>
        <p:txBody>
          <a:bodyPr vert="horz" lIns="0" tIns="0" rIns="216000" bIns="0" rtlCol="0">
            <a:normAutofit/>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en-GB" noProof="0" dirty="0"/>
          </a:p>
        </p:txBody>
      </p:sp>
      <p:sp>
        <p:nvSpPr>
          <p:cNvPr id="2" name="Title Placeholder 1"/>
          <p:cNvSpPr>
            <a:spLocks noGrp="1"/>
          </p:cNvSpPr>
          <p:nvPr>
            <p:ph type="title"/>
          </p:nvPr>
        </p:nvSpPr>
        <p:spPr>
          <a:xfrm>
            <a:off x="237600" y="992661"/>
            <a:ext cx="6382800" cy="753831"/>
          </a:xfrm>
          <a:prstGeom prst="rect">
            <a:avLst/>
          </a:prstGeom>
        </p:spPr>
        <p:txBody>
          <a:bodyPr vert="horz" lIns="0" tIns="0" rIns="0" bIns="0" rtlCol="0" anchor="ctr" anchorCtr="0">
            <a:noAutofit/>
          </a:bodyPr>
          <a:lstStyle/>
          <a:p>
            <a:r>
              <a:rPr lang="ja-JP" altLang="en-US" noProof="0" smtClean="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smtClean="0"/>
              <a:t>Presentation title</a:t>
            </a:r>
            <a:endParaRPr lang="en-GB" noProof="0" dirty="0"/>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smtClean="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6087727" y="8254621"/>
            <a:ext cx="600016" cy="128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6080867" y="8254622"/>
            <a:ext cx="607572" cy="128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7633198"/>
      </p:ext>
    </p:extLst>
  </p:cSld>
  <p:clrMap bg1="lt1" tx1="dk1" bg2="lt2" tx2="dk2" accent1="accent1" accent2="accent2" accent3="accent3" accent4="accent4" accent5="accent5" accent6="accent6" hlink="hlink" folHlink="folHlink"/>
  <p:sldLayoutIdLst>
    <p:sldLayoutId id="2147483664" r:id="rId1"/>
    <p:sldLayoutId id="2147483660" r:id="rId2"/>
    <p:sldLayoutId id="2147483686" r:id="rId3"/>
    <p:sldLayoutId id="2147483687" r:id="rId4"/>
    <p:sldLayoutId id="2147483665" r:id="rId5"/>
    <p:sldLayoutId id="2147483666" r:id="rId6"/>
    <p:sldLayoutId id="2147483667" r:id="rId7"/>
    <p:sldLayoutId id="2147483685" r:id="rId8"/>
    <p:sldLayoutId id="2147483670" r:id="rId9"/>
    <p:sldLayoutId id="2147483668" r:id="rId10"/>
    <p:sldLayoutId id="2147483669"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113" indent="-265113" algn="l" defTabSz="914400" rtl="0" eaLnBrk="1" latinLnBrk="0" hangingPunct="1">
        <a:spcBef>
          <a:spcPct val="20000"/>
        </a:spcBef>
        <a:buClr>
          <a:schemeClr val="accent1"/>
        </a:buClr>
        <a:buFont typeface="Verdana" pitchFamily="34" charset="0"/>
        <a:buChar char="•"/>
        <a:defRPr sz="1800" kern="1200">
          <a:solidFill>
            <a:schemeClr val="accent2"/>
          </a:solidFill>
          <a:latin typeface="+mn-lt"/>
          <a:ea typeface="+mn-ea"/>
          <a:cs typeface="+mn-cs"/>
        </a:defRPr>
      </a:lvl1pPr>
      <a:lvl2pPr marL="536575" indent="-271463" algn="l" defTabSz="914400" rtl="0" eaLnBrk="1" latinLnBrk="0" hangingPunct="1">
        <a:spcBef>
          <a:spcPct val="20000"/>
        </a:spcBef>
        <a:buClr>
          <a:schemeClr val="tx2"/>
        </a:buClr>
        <a:buFont typeface="Verdana" pitchFamily="34" charset="0"/>
        <a:buChar char="•"/>
        <a:defRPr sz="1600" kern="1200">
          <a:solidFill>
            <a:schemeClr val="accent2"/>
          </a:solidFill>
          <a:latin typeface="+mn-lt"/>
          <a:ea typeface="+mn-ea"/>
          <a:cs typeface="+mn-cs"/>
        </a:defRPr>
      </a:lvl2pPr>
      <a:lvl3pPr marL="808038" indent="-271463" algn="l" defTabSz="914400" rtl="0" eaLnBrk="1" latinLnBrk="0" hangingPunct="1">
        <a:spcBef>
          <a:spcPct val="20000"/>
        </a:spcBef>
        <a:buClr>
          <a:schemeClr val="accent5"/>
        </a:buClr>
        <a:buFont typeface="Verdana" pitchFamily="34" charset="0"/>
        <a:buChar char="•"/>
        <a:defRPr sz="1400" kern="1200">
          <a:solidFill>
            <a:schemeClr val="accent2"/>
          </a:solidFill>
          <a:latin typeface="+mn-lt"/>
          <a:ea typeface="+mn-ea"/>
          <a:cs typeface="+mn-cs"/>
        </a:defRPr>
      </a:lvl3pPr>
      <a:lvl4pPr marL="985838" indent="-177800" algn="l" defTabSz="914400" rtl="0" eaLnBrk="1" latinLnBrk="0" hangingPunct="1">
        <a:spcBef>
          <a:spcPct val="20000"/>
        </a:spcBef>
        <a:buClr>
          <a:schemeClr val="accent3"/>
        </a:buClr>
        <a:buFont typeface="Verdana"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hamamatsu-cde.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6" name="グループ化 35"/>
          <p:cNvGrpSpPr/>
          <p:nvPr/>
        </p:nvGrpSpPr>
        <p:grpSpPr>
          <a:xfrm>
            <a:off x="564690" y="2296522"/>
            <a:ext cx="5742797" cy="276999"/>
            <a:chOff x="564690" y="2296522"/>
            <a:chExt cx="5742797" cy="276999"/>
          </a:xfrm>
        </p:grpSpPr>
        <p:sp>
          <p:nvSpPr>
            <p:cNvPr id="7" name="Text Box 28"/>
            <p:cNvSpPr txBox="1">
              <a:spLocks noChangeArrowheads="1"/>
            </p:cNvSpPr>
            <p:nvPr/>
          </p:nvSpPr>
          <p:spPr bwMode="auto">
            <a:xfrm>
              <a:off x="2894967" y="2296522"/>
              <a:ext cx="10791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プログラム　</a:t>
              </a:r>
            </a:p>
          </p:txBody>
        </p:sp>
        <p:cxnSp>
          <p:nvCxnSpPr>
            <p:cNvPr id="8" name="直線コネクタ 20"/>
            <p:cNvCxnSpPr>
              <a:cxnSpLocks noChangeShapeType="1"/>
              <a:endCxn id="7" idx="1"/>
            </p:cNvCxnSpPr>
            <p:nvPr/>
          </p:nvCxnSpPr>
          <p:spPr bwMode="auto">
            <a:xfrm flipV="1">
              <a:off x="564690" y="2435022"/>
              <a:ext cx="2330277"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9" name="直線コネクタ 21"/>
            <p:cNvCxnSpPr>
              <a:cxnSpLocks noChangeShapeType="1"/>
              <a:stCxn id="7" idx="3"/>
            </p:cNvCxnSpPr>
            <p:nvPr/>
          </p:nvCxnSpPr>
          <p:spPr bwMode="auto">
            <a:xfrm>
              <a:off x="3974109" y="2435022"/>
              <a:ext cx="2333378"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nvGrpSpPr>
          <p:cNvPr id="10" name="グループ化 9"/>
          <p:cNvGrpSpPr/>
          <p:nvPr/>
        </p:nvGrpSpPr>
        <p:grpSpPr>
          <a:xfrm>
            <a:off x="993363" y="2933138"/>
            <a:ext cx="4790227" cy="338554"/>
            <a:chOff x="993364" y="3056963"/>
            <a:chExt cx="4724364" cy="338554"/>
          </a:xfrm>
        </p:grpSpPr>
        <p:sp>
          <p:nvSpPr>
            <p:cNvPr id="15" name="テキスト ボックス 2"/>
            <p:cNvSpPr txBox="1">
              <a:spLocks noChangeArrowheads="1"/>
            </p:cNvSpPr>
            <p:nvPr/>
          </p:nvSpPr>
          <p:spPr bwMode="auto">
            <a:xfrm>
              <a:off x="1921368" y="3056963"/>
              <a:ext cx="379636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a:latin typeface="ＭＳ Ｐゴシック" panose="020B0600070205080204" pitchFamily="50" charset="-128"/>
                  <a:ea typeface="ＭＳ Ｐゴシック" panose="020B0600070205080204" pitchFamily="50" charset="-128"/>
                </a:rPr>
                <a:t>グランドホテル浜松　</a:t>
              </a:r>
              <a:r>
                <a:rPr lang="en-US" altLang="ja-JP" sz="1600" dirty="0">
                  <a:latin typeface="ＭＳ Ｐゴシック" panose="020B0600070205080204" pitchFamily="50" charset="-128"/>
                  <a:ea typeface="ＭＳ Ｐゴシック" panose="020B0600070205080204" pitchFamily="50" charset="-128"/>
                </a:rPr>
                <a:t>2</a:t>
              </a:r>
              <a:r>
                <a:rPr lang="ja-JP" altLang="en-US" sz="1600" dirty="0">
                  <a:latin typeface="ＭＳ Ｐゴシック" panose="020B0600070205080204" pitchFamily="50" charset="-128"/>
                  <a:ea typeface="ＭＳ Ｐゴシック" panose="020B0600070205080204" pitchFamily="50" charset="-128"/>
                </a:rPr>
                <a:t>階　「</a:t>
              </a:r>
              <a:r>
                <a:rPr lang="ja-JP" altLang="en-US" sz="1600" dirty="0">
                  <a:solidFill>
                    <a:schemeClr val="tx1"/>
                  </a:solidFill>
                  <a:latin typeface="ＭＳ Ｐゴシック" panose="020B0600070205080204" pitchFamily="50" charset="-128"/>
                  <a:ea typeface="ＭＳ Ｐゴシック" panose="020B0600070205080204" pitchFamily="50" charset="-128"/>
                </a:rPr>
                <a:t>孔雀の間」</a:t>
              </a:r>
            </a:p>
          </p:txBody>
        </p:sp>
        <p:sp>
          <p:nvSpPr>
            <p:cNvPr id="21" name="角丸四角形 5"/>
            <p:cNvSpPr>
              <a:spLocks noChangeArrowheads="1"/>
            </p:cNvSpPr>
            <p:nvPr/>
          </p:nvSpPr>
          <p:spPr bwMode="auto">
            <a:xfrm>
              <a:off x="993364" y="3094949"/>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場　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pSp>
      <p:grpSp>
        <p:nvGrpSpPr>
          <p:cNvPr id="2" name="グループ化 1"/>
          <p:cNvGrpSpPr/>
          <p:nvPr/>
        </p:nvGrpSpPr>
        <p:grpSpPr>
          <a:xfrm>
            <a:off x="986703" y="3254666"/>
            <a:ext cx="5156319" cy="830997"/>
            <a:chOff x="986704" y="3359441"/>
            <a:chExt cx="5085422" cy="830997"/>
          </a:xfrm>
        </p:grpSpPr>
        <p:sp>
          <p:nvSpPr>
            <p:cNvPr id="17" name="テキスト ボックス 16"/>
            <p:cNvSpPr txBox="1"/>
            <p:nvPr/>
          </p:nvSpPr>
          <p:spPr>
            <a:xfrm>
              <a:off x="1921368" y="3359441"/>
              <a:ext cx="4150758" cy="830997"/>
            </a:xfrm>
            <a:prstGeom prst="rect">
              <a:avLst/>
            </a:prstGeom>
            <a:noFill/>
          </p:spPr>
          <p:txBody>
            <a:bodyPr wrap="square" rtlCol="0">
              <a:spAutoFit/>
            </a:bodyPr>
            <a:lstStyle/>
            <a:p>
              <a:r>
                <a:rPr lang="ja-JP" altLang="en-US" sz="1600" b="1" dirty="0">
                  <a:latin typeface="ＭＳ Ｐゴシック" charset="-128"/>
                  <a:ea typeface="ＭＳ Ｐゴシック" panose="020B0600070205080204" pitchFamily="50" charset="-128"/>
                </a:rPr>
                <a:t>患者さんをその気にさせる療養指導　</a:t>
              </a:r>
              <a:endParaRPr lang="en-US" altLang="ja-JP" sz="1600" b="1" dirty="0" smtClean="0">
                <a:latin typeface="ＭＳ Ｐゴシック" charset="-128"/>
                <a:ea typeface="ＭＳ Ｐゴシック" panose="020B0600070205080204" pitchFamily="50" charset="-128"/>
              </a:endParaRPr>
            </a:p>
            <a:p>
              <a:r>
                <a:rPr lang="ja-JP" altLang="en-US" sz="1400" b="1" dirty="0" smtClean="0">
                  <a:latin typeface="ＭＳ Ｐゴシック" charset="-128"/>
                  <a:ea typeface="ＭＳ Ｐゴシック" panose="020B0600070205080204" pitchFamily="50" charset="-128"/>
                </a:rPr>
                <a:t>      ～</a:t>
              </a:r>
              <a:r>
                <a:rPr lang="ja-JP" altLang="en-US" sz="1400" b="1" dirty="0">
                  <a:latin typeface="ＭＳ Ｐゴシック" charset="-128"/>
                  <a:ea typeface="ＭＳ Ｐゴシック" panose="020B0600070205080204" pitchFamily="50" charset="-128"/>
                </a:rPr>
                <a:t>なにが必要か、知ってる？～</a:t>
              </a:r>
              <a:endParaRPr lang="ja-JP" altLang="en-US" sz="1600" b="1" dirty="0">
                <a:latin typeface="ＭＳ Ｐゴシック" charset="-128"/>
                <a:ea typeface="ＭＳ Ｐゴシック" panose="020B0600070205080204" pitchFamily="50" charset="-128"/>
              </a:endParaRPr>
            </a:p>
            <a:p>
              <a:r>
                <a:rPr lang="ja-JP" altLang="en-US" sz="1600" b="1" dirty="0" smtClean="0">
                  <a:latin typeface="ＭＳ Ｐゴシック" charset="-128"/>
                  <a:ea typeface="ＭＳ Ｐゴシック" panose="020B0600070205080204" pitchFamily="50" charset="-128"/>
                </a:rPr>
                <a:t>　</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22" name="角丸四角形 5"/>
            <p:cNvSpPr>
              <a:spLocks noChangeArrowheads="1"/>
            </p:cNvSpPr>
            <p:nvPr/>
          </p:nvSpPr>
          <p:spPr bwMode="auto">
            <a:xfrm>
              <a:off x="986704" y="3416477"/>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grpSp>
      <p:grpSp>
        <p:nvGrpSpPr>
          <p:cNvPr id="31" name="グループ化 30"/>
          <p:cNvGrpSpPr/>
          <p:nvPr/>
        </p:nvGrpSpPr>
        <p:grpSpPr>
          <a:xfrm>
            <a:off x="553481" y="4296109"/>
            <a:ext cx="5779080" cy="935275"/>
            <a:chOff x="553481" y="4296109"/>
            <a:chExt cx="5779080" cy="935275"/>
          </a:xfrm>
        </p:grpSpPr>
        <p:sp>
          <p:nvSpPr>
            <p:cNvPr id="26" name="L 字 25"/>
            <p:cNvSpPr/>
            <p:nvPr/>
          </p:nvSpPr>
          <p:spPr>
            <a:xfrm>
              <a:off x="553481" y="4352378"/>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27" name="正方形/長方形 2"/>
            <p:cNvSpPr>
              <a:spLocks noChangeArrowheads="1"/>
            </p:cNvSpPr>
            <p:nvPr/>
          </p:nvSpPr>
          <p:spPr bwMode="auto">
            <a:xfrm>
              <a:off x="664038" y="4296109"/>
              <a:ext cx="1854995"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トピックス　　</a:t>
              </a:r>
              <a:r>
                <a:rPr kumimoji="1" lang="ja-JP" altLang="en-US" sz="1200" b="1" dirty="0" smtClean="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14:05–14:20</a:t>
              </a:r>
              <a:r>
                <a:rPr kumimoji="1" lang="ja-JP" altLang="en-US" sz="1200" dirty="0" smtClean="0">
                  <a:solidFill>
                    <a:srgbClr val="002060"/>
                  </a:solidFill>
                  <a:latin typeface="ＭＳ Ｐゴシック" panose="020B0600070205080204" pitchFamily="50" charset="-128"/>
                  <a:ea typeface="ＭＳ Ｐゴシック" panose="020B0600070205080204" pitchFamily="50" charset="-128"/>
                </a:rPr>
                <a:t> </a:t>
              </a:r>
              <a:endParaRPr kumimoji="1" lang="en-US" altLang="ja-JP" sz="1200" dirty="0">
                <a:solidFill>
                  <a:srgbClr val="002060"/>
                </a:solidFill>
                <a:latin typeface="ＭＳ Ｐゴシック" panose="020B0600070205080204" pitchFamily="50" charset="-128"/>
                <a:ea typeface="ＭＳ Ｐゴシック" panose="020B0600070205080204" pitchFamily="50" charset="-128"/>
              </a:endParaRPr>
            </a:p>
          </p:txBody>
        </p:sp>
        <p:sp>
          <p:nvSpPr>
            <p:cNvPr id="39" name="テキスト ボックス 38"/>
            <p:cNvSpPr txBox="1"/>
            <p:nvPr/>
          </p:nvSpPr>
          <p:spPr>
            <a:xfrm>
              <a:off x="640321" y="4606280"/>
              <a:ext cx="5662426" cy="369332"/>
            </a:xfrm>
            <a:prstGeom prst="rect">
              <a:avLst/>
            </a:prstGeom>
            <a:noFill/>
          </p:spPr>
          <p:txBody>
            <a:bodyPr wrap="square" rtlCol="0">
              <a:spAutoFit/>
            </a:bodyPr>
            <a:lstStyle/>
            <a:p>
              <a:r>
                <a:rPr lang="en-US" altLang="ja-JP" sz="1800" b="1"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　自己</a:t>
              </a:r>
              <a:r>
                <a:rPr lang="ja-JP" altLang="en-US" sz="1800" b="1" dirty="0">
                  <a:solidFill>
                    <a:srgbClr val="000000"/>
                  </a:solidFill>
                  <a:latin typeface="ＭＳ Ｐゴシック" panose="020B0600070205080204" pitchFamily="50" charset="-128"/>
                  <a:ea typeface="ＭＳ Ｐゴシック" panose="020B0600070205080204" pitchFamily="50" charset="-128"/>
                </a:rPr>
                <a:t>血糖測定器の再確認と最新機器の</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紹介　</a:t>
              </a:r>
              <a:r>
                <a:rPr lang="en-US" altLang="ja-JP" sz="1800" b="1"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40" name="テキスト ボックス 39"/>
            <p:cNvSpPr txBox="1"/>
            <p:nvPr/>
          </p:nvSpPr>
          <p:spPr>
            <a:xfrm>
              <a:off x="3040721" y="4954385"/>
              <a:ext cx="3291840" cy="276999"/>
            </a:xfrm>
            <a:prstGeom prst="rect">
              <a:avLst/>
            </a:prstGeom>
            <a:noFill/>
          </p:spPr>
          <p:txBody>
            <a:bodyPr wrap="square" rtlCol="0">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演者：</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浜松医科大学病院　</a:t>
              </a:r>
              <a:r>
                <a:rPr lang="ja-JP" altLang="en-US" sz="1200" b="1" dirty="0">
                  <a:solidFill>
                    <a:srgbClr val="000000"/>
                  </a:solidFill>
                  <a:latin typeface="ＭＳ Ｐゴシック" panose="020B0600070205080204" pitchFamily="50" charset="-128"/>
                  <a:ea typeface="ＭＳ Ｐゴシック" panose="020B0600070205080204" pitchFamily="50" charset="-128"/>
                </a:rPr>
                <a:t>薬剤師</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　山本　知広</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grpSp>
      <p:sp>
        <p:nvSpPr>
          <p:cNvPr id="60" name="テキスト ボックス 59"/>
          <p:cNvSpPr txBox="1"/>
          <p:nvPr/>
        </p:nvSpPr>
        <p:spPr>
          <a:xfrm>
            <a:off x="880464" y="9211640"/>
            <a:ext cx="5288688" cy="461665"/>
          </a:xfrm>
          <a:prstGeom prst="rect">
            <a:avLst/>
          </a:prstGeom>
          <a:noFill/>
        </p:spPr>
        <p:txBody>
          <a:bodyPr wrap="square" rtlCol="0">
            <a:spAutoFit/>
          </a:bodyPr>
          <a:lstStyle/>
          <a:p>
            <a:r>
              <a:rPr lang="en-US" altLang="ja-JP" sz="800" b="1" dirty="0">
                <a:latin typeface="ＭＳ Ｐゴシック" panose="020B0600070205080204" pitchFamily="50" charset="-128"/>
                <a:ea typeface="ＭＳ Ｐゴシック" panose="020B0600070205080204" pitchFamily="50" charset="-128"/>
              </a:rPr>
              <a:t>&lt; </a:t>
            </a:r>
            <a:r>
              <a:rPr lang="ja-JP" altLang="en-US" sz="800" b="1" dirty="0">
                <a:latin typeface="ＭＳ Ｐゴシック" panose="020B0600070205080204" pitchFamily="50" charset="-128"/>
                <a:ea typeface="ＭＳ Ｐゴシック" panose="020B0600070205080204" pitchFamily="50" charset="-128"/>
              </a:rPr>
              <a:t>共催 </a:t>
            </a:r>
            <a:r>
              <a:rPr lang="en-US" altLang="ja-JP" sz="800" b="1" dirty="0">
                <a:latin typeface="ＭＳ Ｐゴシック" panose="020B0600070205080204" pitchFamily="50" charset="-128"/>
                <a:ea typeface="ＭＳ Ｐゴシック" panose="020B0600070205080204" pitchFamily="50" charset="-128"/>
              </a:rPr>
              <a:t>&gt;</a:t>
            </a:r>
            <a:r>
              <a:rPr lang="ja-JP" altLang="en-US" sz="800" b="1" dirty="0">
                <a:latin typeface="ＭＳ Ｐゴシック" panose="020B0600070205080204" pitchFamily="50" charset="-128"/>
                <a:ea typeface="ＭＳ Ｐゴシック" panose="020B0600070205080204" pitchFamily="50" charset="-128"/>
              </a:rPr>
              <a:t>　</a:t>
            </a:r>
            <a:endParaRPr lang="en-US" altLang="ja-JP" sz="800" b="1" dirty="0">
              <a:latin typeface="ＭＳ Ｐゴシック" panose="020B0600070205080204" pitchFamily="50" charset="-128"/>
              <a:ea typeface="ＭＳ Ｐゴシック" panose="020B0600070205080204" pitchFamily="50" charset="-128"/>
            </a:endParaRPr>
          </a:p>
          <a:p>
            <a:r>
              <a:rPr lang="ja-JP" altLang="en-US" sz="800" b="1" dirty="0">
                <a:latin typeface="ＭＳ Ｐゴシック" panose="020B0600070205080204" pitchFamily="50" charset="-128"/>
                <a:ea typeface="ＭＳ Ｐゴシック" panose="020B0600070205080204" pitchFamily="50" charset="-128"/>
              </a:rPr>
              <a:t>はままつＣＤＥ研究会　興和創薬株式会社　ジョンソン・エンド・ジョンソン株式会社　ノボ ノルディスクファーマ株式会社　田辺三菱製薬株式会社　大正富山医薬品株式会社</a:t>
            </a:r>
            <a:endParaRPr lang="en-US" altLang="ja-JP" sz="800" b="1" dirty="0">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856955" y="8957765"/>
            <a:ext cx="2696250" cy="369332"/>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＊参加費としてお一人様</a:t>
            </a:r>
            <a:r>
              <a:rPr lang="en-US" altLang="ja-JP" sz="600" dirty="0">
                <a:latin typeface="ＭＳ Ｐゴシック" panose="020B0600070205080204" pitchFamily="50" charset="-128"/>
                <a:ea typeface="ＭＳ Ｐゴシック" panose="020B0600070205080204" pitchFamily="50" charset="-128"/>
              </a:rPr>
              <a:t>500</a:t>
            </a:r>
            <a:r>
              <a:rPr lang="ja-JP" altLang="en-US" sz="600" dirty="0">
                <a:latin typeface="ＭＳ Ｐゴシック" panose="020B0600070205080204" pitchFamily="50" charset="-128"/>
                <a:ea typeface="ＭＳ Ｐゴシック" panose="020B0600070205080204" pitchFamily="50" charset="-128"/>
              </a:rPr>
              <a:t>円を受付時申し受けます。</a:t>
            </a:r>
          </a:p>
          <a:p>
            <a:r>
              <a:rPr lang="ja-JP" altLang="en-US" sz="600" dirty="0">
                <a:latin typeface="ＭＳ Ｐゴシック" panose="020B0600070205080204" pitchFamily="50" charset="-128"/>
                <a:ea typeface="ＭＳ Ｐゴシック" panose="020B0600070205080204" pitchFamily="50" charset="-128"/>
              </a:rPr>
              <a:t>＊日本糖尿病療養指導士更新単位＜第</a:t>
            </a:r>
            <a:r>
              <a:rPr lang="en-US" altLang="ja-JP" sz="600" dirty="0">
                <a:latin typeface="ＭＳ Ｐゴシック" panose="020B0600070205080204" pitchFamily="50" charset="-128"/>
                <a:ea typeface="ＭＳ Ｐゴシック" panose="020B0600070205080204" pitchFamily="50" charset="-128"/>
              </a:rPr>
              <a:t>2</a:t>
            </a:r>
            <a:r>
              <a:rPr lang="ja-JP" altLang="en-US" sz="600" dirty="0">
                <a:latin typeface="ＭＳ Ｐゴシック" panose="020B0600070205080204" pitchFamily="50" charset="-128"/>
                <a:ea typeface="ＭＳ Ｐゴシック" panose="020B0600070205080204" pitchFamily="50" charset="-128"/>
              </a:rPr>
              <a:t>群＞</a:t>
            </a:r>
            <a:r>
              <a:rPr lang="en-US" altLang="ja-JP" sz="600" dirty="0">
                <a:latin typeface="ＭＳ Ｐゴシック" panose="020B0600070205080204" pitchFamily="50" charset="-128"/>
                <a:ea typeface="ＭＳ Ｐゴシック" panose="020B0600070205080204" pitchFamily="50" charset="-128"/>
              </a:rPr>
              <a:t>1.0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endParaRPr lang="en-US" altLang="ja-JP" sz="600" dirty="0">
              <a:latin typeface="ＭＳ Ｐゴシック" panose="020B0600070205080204" pitchFamily="50" charset="-128"/>
              <a:ea typeface="ＭＳ Ｐゴシック" panose="020B0600070205080204" pitchFamily="50" charset="-128"/>
            </a:endParaRPr>
          </a:p>
        </p:txBody>
      </p:sp>
      <p:grpSp>
        <p:nvGrpSpPr>
          <p:cNvPr id="102" name="グループ化 101"/>
          <p:cNvGrpSpPr/>
          <p:nvPr/>
        </p:nvGrpSpPr>
        <p:grpSpPr>
          <a:xfrm>
            <a:off x="559558" y="381000"/>
            <a:ext cx="5773003" cy="813620"/>
            <a:chOff x="1896889" y="604968"/>
            <a:chExt cx="9144000" cy="530994"/>
          </a:xfrm>
          <a:effectLst>
            <a:reflection endPos="0" dir="5400000" sy="-100000" algn="bl" rotWithShape="0"/>
          </a:effectLst>
        </p:grpSpPr>
        <p:sp>
          <p:nvSpPr>
            <p:cNvPr id="92" name="AutoShape 19"/>
            <p:cNvSpPr>
              <a:spLocks noChangeArrowheads="1"/>
            </p:cNvSpPr>
            <p:nvPr/>
          </p:nvSpPr>
          <p:spPr bwMode="auto">
            <a:xfrm>
              <a:off x="1896889" y="604968"/>
              <a:ext cx="9144000" cy="433388"/>
            </a:xfrm>
            <a:prstGeom prst="wave">
              <a:avLst>
                <a:gd name="adj1" fmla="val 13005"/>
                <a:gd name="adj2" fmla="val 0"/>
              </a:avLst>
            </a:prstGeom>
            <a:gradFill rotWithShape="0">
              <a:gsLst>
                <a:gs pos="0">
                  <a:srgbClr val="FFFFFF"/>
                </a:gs>
                <a:gs pos="35000">
                  <a:schemeClr val="tx2">
                    <a:lumMod val="25000"/>
                    <a:lumOff val="75000"/>
                  </a:schemeClr>
                </a:gs>
                <a:gs pos="70000">
                  <a:schemeClr val="tx1">
                    <a:lumMod val="75000"/>
                    <a:lumOff val="25000"/>
                  </a:schemeClr>
                </a:gs>
              </a:gsLst>
              <a:lin ang="0" scaled="1"/>
            </a:gradFill>
            <a:ln>
              <a:noFill/>
            </a:ln>
            <a:effectLst/>
            <a:extLst>
              <a:ext uri="{91240B29-F687-4F45-9708-019B960494DF}">
                <a14:hiddenLine xmlns:a14="http://schemas.microsoft.com/office/drawing/2010/main" w="3175" algn="ctr">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sp>
          <p:nvSpPr>
            <p:cNvPr id="93" name="AutoShape 22"/>
            <p:cNvSpPr>
              <a:spLocks noChangeArrowheads="1"/>
            </p:cNvSpPr>
            <p:nvPr/>
          </p:nvSpPr>
          <p:spPr bwMode="auto">
            <a:xfrm>
              <a:off x="1896889" y="920062"/>
              <a:ext cx="9144000" cy="215900"/>
            </a:xfrm>
            <a:prstGeom prst="wave">
              <a:avLst>
                <a:gd name="adj1" fmla="val 13005"/>
                <a:gd name="adj2" fmla="val 0"/>
              </a:avLst>
            </a:prstGeom>
            <a:gradFill rotWithShape="1">
              <a:gsLst>
                <a:gs pos="52000">
                  <a:schemeClr val="tx2">
                    <a:lumMod val="25000"/>
                    <a:lumOff val="75000"/>
                  </a:schemeClr>
                </a:gs>
                <a:gs pos="11000">
                  <a:schemeClr val="tx1">
                    <a:lumMod val="75000"/>
                    <a:lumOff val="25000"/>
                  </a:schemeClr>
                </a:gs>
                <a:gs pos="100000">
                  <a:srgbClr val="FFFFFF"/>
                </a:gs>
              </a:gsLst>
              <a:lin ang="0" scaled="1"/>
            </a:gradFill>
            <a:ln>
              <a:noFill/>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sp>
        <p:nvSpPr>
          <p:cNvPr id="5" name="テキスト ボックス 4"/>
          <p:cNvSpPr txBox="1"/>
          <p:nvPr/>
        </p:nvSpPr>
        <p:spPr>
          <a:xfrm>
            <a:off x="495001" y="1141218"/>
            <a:ext cx="5888654" cy="1200329"/>
          </a:xfrm>
          <a:prstGeom prst="rect">
            <a:avLst/>
          </a:prstGeom>
          <a:noFill/>
        </p:spPr>
        <p:txBody>
          <a:bodyPr wrap="square" rtlCol="0">
            <a:spAutoFit/>
          </a:bodyPr>
          <a:lstStyle/>
          <a:p>
            <a:r>
              <a:rPr lang="ja-JP" altLang="en-US" sz="900" dirty="0">
                <a:latin typeface="ＭＳ Ｐゴシック" panose="020B0600070205080204" pitchFamily="50" charset="-128"/>
                <a:ea typeface="ＭＳ Ｐゴシック" panose="020B0600070205080204" pitchFamily="50" charset="-128"/>
              </a:rPr>
              <a:t>拝啓</a:t>
            </a:r>
          </a:p>
          <a:p>
            <a:r>
              <a:rPr lang="ja-JP" altLang="en-US" sz="9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p>
          <a:p>
            <a:pPr algn="dist"/>
            <a:r>
              <a:rPr lang="ja-JP" altLang="en-US" sz="900" dirty="0">
                <a:latin typeface="ＭＳ Ｐゴシック" panose="020B0600070205080204" pitchFamily="50" charset="-128"/>
                <a:ea typeface="ＭＳ Ｐゴシック" panose="020B0600070205080204" pitchFamily="50" charset="-128"/>
              </a:rPr>
              <a:t>近年、糖尿病治療では「チーム医療」の充実が求められて参りました。そこで多職種の医療スタッフ</a:t>
            </a:r>
            <a:r>
              <a:rPr lang="ja-JP" altLang="en-US" sz="900" dirty="0" smtClean="0">
                <a:latin typeface="ＭＳ Ｐゴシック" panose="020B0600070205080204" pitchFamily="50" charset="-128"/>
                <a:ea typeface="ＭＳ Ｐゴシック" panose="020B0600070205080204" pitchFamily="50" charset="-128"/>
              </a:rPr>
              <a:t>がそれぞれの分野で</a:t>
            </a:r>
            <a:endParaRPr lang="en-US" altLang="ja-JP" sz="900" dirty="0" smtClean="0">
              <a:latin typeface="ＭＳ Ｐゴシック" panose="020B0600070205080204" pitchFamily="50" charset="-128"/>
              <a:ea typeface="ＭＳ Ｐゴシック" panose="020B0600070205080204" pitchFamily="50" charset="-128"/>
            </a:endParaRPr>
          </a:p>
          <a:p>
            <a:pPr algn="dist"/>
            <a:r>
              <a:rPr lang="ja-JP" altLang="en-US" sz="900" dirty="0" smtClean="0">
                <a:latin typeface="ＭＳ Ｐゴシック" panose="020B0600070205080204" pitchFamily="50" charset="-128"/>
                <a:ea typeface="ＭＳ Ｐゴシック" panose="020B0600070205080204" pitchFamily="50" charset="-128"/>
              </a:rPr>
              <a:t>培った</a:t>
            </a:r>
            <a:r>
              <a:rPr lang="ja-JP" altLang="en-US" sz="900" dirty="0">
                <a:latin typeface="ＭＳ Ｐゴシック" panose="020B0600070205080204" pitchFamily="50" charset="-128"/>
                <a:ea typeface="ＭＳ Ｐゴシック" panose="020B0600070205080204" pitchFamily="50" charset="-128"/>
              </a:rPr>
              <a:t>経験と専門知識を共有し、療養指導技術の向上を目指す場として</a:t>
            </a:r>
            <a:r>
              <a:rPr lang="ja-JP" altLang="en-US" sz="900" dirty="0" smtClean="0">
                <a:latin typeface="ＭＳ Ｐゴシック" panose="020B0600070205080204" pitchFamily="50" charset="-128"/>
                <a:ea typeface="ＭＳ Ｐゴシック" panose="020B0600070205080204" pitchFamily="50" charset="-128"/>
              </a:rPr>
              <a:t>、この</a:t>
            </a:r>
            <a:r>
              <a:rPr lang="ja-JP" altLang="en-US" sz="900" dirty="0">
                <a:latin typeface="ＭＳ Ｐゴシック" panose="020B0600070205080204" pitchFamily="50" charset="-128"/>
                <a:ea typeface="ＭＳ Ｐゴシック" panose="020B0600070205080204" pitchFamily="50" charset="-128"/>
              </a:rPr>
              <a:t>度「</a:t>
            </a:r>
            <a:r>
              <a:rPr lang="ja-JP" altLang="en-US" sz="900" dirty="0" smtClean="0">
                <a:latin typeface="ＭＳ Ｐゴシック" panose="020B0600070205080204" pitchFamily="50" charset="-128"/>
                <a:ea typeface="ＭＳ Ｐゴシック" panose="020B0600070205080204" pitchFamily="50" charset="-128"/>
              </a:rPr>
              <a:t>第</a:t>
            </a:r>
            <a:r>
              <a:rPr lang="en-US" altLang="ja-JP" sz="900" dirty="0">
                <a:latin typeface="ＭＳ Ｐゴシック" panose="020B0600070205080204" pitchFamily="50" charset="-128"/>
                <a:ea typeface="ＭＳ Ｐゴシック" panose="020B0600070205080204" pitchFamily="50" charset="-128"/>
              </a:rPr>
              <a:t>8</a:t>
            </a:r>
            <a:r>
              <a:rPr lang="ja-JP" altLang="en-US" sz="900" dirty="0" smtClean="0">
                <a:latin typeface="ＭＳ Ｐゴシック" panose="020B0600070205080204" pitchFamily="50" charset="-128"/>
                <a:ea typeface="ＭＳ Ｐゴシック" panose="020B0600070205080204" pitchFamily="50" charset="-128"/>
              </a:rPr>
              <a:t>回</a:t>
            </a: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smtClean="0">
                <a:latin typeface="ＭＳ Ｐゴシック" panose="020B0600070205080204" pitchFamily="50" charset="-128"/>
                <a:ea typeface="ＭＳ Ｐゴシック" panose="020B0600070205080204" pitchFamily="50" charset="-128"/>
              </a:rPr>
              <a:t>CDE</a:t>
            </a:r>
            <a:r>
              <a:rPr lang="ja-JP" altLang="en-US" sz="900" dirty="0" smtClean="0">
                <a:latin typeface="ＭＳ Ｐゴシック" panose="020B0600070205080204" pitchFamily="50" charset="-128"/>
                <a:ea typeface="ＭＳ Ｐゴシック" panose="020B0600070205080204" pitchFamily="50" charset="-128"/>
              </a:rPr>
              <a:t>研究会</a:t>
            </a:r>
            <a:r>
              <a:rPr lang="ja-JP" altLang="en-US" sz="900" dirty="0">
                <a:latin typeface="ＭＳ Ｐゴシック" panose="020B0600070205080204" pitchFamily="50" charset="-128"/>
                <a:ea typeface="ＭＳ Ｐゴシック" panose="020B0600070205080204" pitchFamily="50" charset="-128"/>
              </a:rPr>
              <a:t>」</a:t>
            </a:r>
            <a:r>
              <a:rPr lang="ja-JP" altLang="en-US" sz="900" dirty="0" smtClean="0">
                <a:latin typeface="ＭＳ Ｐゴシック" panose="020B0600070205080204" pitchFamily="50" charset="-128"/>
                <a:ea typeface="ＭＳ Ｐゴシック" panose="020B0600070205080204" pitchFamily="50" charset="-128"/>
              </a:rPr>
              <a:t>を</a:t>
            </a:r>
            <a:endParaRPr lang="en-US" altLang="ja-JP" sz="900" dirty="0" smtClean="0">
              <a:latin typeface="ＭＳ Ｐゴシック" panose="020B0600070205080204" pitchFamily="50" charset="-128"/>
              <a:ea typeface="ＭＳ Ｐゴシック" panose="020B0600070205080204" pitchFamily="50" charset="-128"/>
            </a:endParaRPr>
          </a:p>
          <a:p>
            <a:r>
              <a:rPr lang="ja-JP" altLang="en-US" sz="900" dirty="0" smtClean="0">
                <a:latin typeface="ＭＳ Ｐゴシック" panose="020B0600070205080204" pitchFamily="50" charset="-128"/>
                <a:ea typeface="ＭＳ Ｐゴシック" panose="020B0600070205080204" pitchFamily="50" charset="-128"/>
              </a:rPr>
              <a:t>開催</a:t>
            </a:r>
            <a:r>
              <a:rPr lang="ja-JP" altLang="en-US" sz="900" dirty="0">
                <a:latin typeface="ＭＳ Ｐゴシック" panose="020B0600070205080204" pitchFamily="50" charset="-128"/>
                <a:ea typeface="ＭＳ Ｐゴシック" panose="020B0600070205080204" pitchFamily="50" charset="-128"/>
              </a:rPr>
              <a:t>させて頂く運びとなりました</a:t>
            </a:r>
            <a:r>
              <a:rPr lang="ja-JP" altLang="en-US" sz="900" dirty="0" smtClean="0">
                <a:latin typeface="ＭＳ Ｐゴシック" panose="020B0600070205080204" pitchFamily="50" charset="-128"/>
                <a:ea typeface="ＭＳ Ｐゴシック" panose="020B0600070205080204" pitchFamily="50" charset="-128"/>
              </a:rPr>
              <a:t>。当研究会</a:t>
            </a:r>
            <a:r>
              <a:rPr lang="ja-JP" altLang="en-US" sz="900" dirty="0">
                <a:latin typeface="ＭＳ Ｐゴシック" panose="020B0600070205080204" pitchFamily="50" charset="-128"/>
                <a:ea typeface="ＭＳ Ｐゴシック" panose="020B0600070205080204" pitchFamily="50" charset="-128"/>
              </a:rPr>
              <a:t>は糖尿病療養指導に興味のある方ならどなたでもご参加いただけます。</a:t>
            </a:r>
          </a:p>
          <a:p>
            <a:r>
              <a:rPr lang="ja-JP" altLang="en-US" sz="900" dirty="0">
                <a:latin typeface="ＭＳ Ｐゴシック" panose="020B0600070205080204" pitchFamily="50" charset="-128"/>
                <a:ea typeface="ＭＳ Ｐゴシック" panose="020B0600070205080204" pitchFamily="50" charset="-128"/>
              </a:rPr>
              <a:t>　ご多忙の折、大変恐縮ではございますが、是非ご参加頂きますようお願い申し上げます。　　　　</a:t>
            </a:r>
            <a:endParaRPr lang="en-US" altLang="ja-JP" sz="900" dirty="0" smtClean="0">
              <a:latin typeface="ＭＳ Ｐゴシック" panose="020B0600070205080204" pitchFamily="50" charset="-128"/>
              <a:ea typeface="ＭＳ Ｐゴシック" panose="020B0600070205080204" pitchFamily="50" charset="-128"/>
            </a:endParaRPr>
          </a:p>
          <a:p>
            <a:pPr algn="r"/>
            <a:r>
              <a:rPr lang="ja-JP" altLang="en-US" sz="900" dirty="0" smtClean="0">
                <a:latin typeface="ＭＳ Ｐゴシック" panose="020B0600070205080204" pitchFamily="50" charset="-128"/>
                <a:ea typeface="ＭＳ Ｐゴシック" panose="020B0600070205080204" pitchFamily="50" charset="-128"/>
              </a:rPr>
              <a:t>敬具</a:t>
            </a:r>
            <a:endParaRPr lang="en-US" altLang="ja-JP" sz="900" dirty="0" smtClean="0">
              <a:latin typeface="ＭＳ Ｐゴシック" panose="020B0600070205080204" pitchFamily="50" charset="-128"/>
              <a:ea typeface="ＭＳ Ｐゴシック" panose="020B0600070205080204" pitchFamily="50" charset="-128"/>
            </a:endParaRPr>
          </a:p>
          <a:p>
            <a:pPr algn="r"/>
            <a:r>
              <a:rPr lang="ja-JP" altLang="en-US" sz="900" dirty="0" smtClean="0">
                <a:latin typeface="ＭＳ Ｐゴシック" panose="020B0600070205080204" pitchFamily="50" charset="-128"/>
                <a:ea typeface="ＭＳ Ｐゴシック" panose="020B0600070205080204" pitchFamily="50" charset="-128"/>
              </a:rPr>
              <a:t>「</a:t>
            </a: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a:latin typeface="ＭＳ Ｐゴシック" panose="020B0600070205080204" pitchFamily="50" charset="-128"/>
                <a:ea typeface="ＭＳ Ｐゴシック" panose="020B0600070205080204" pitchFamily="50" charset="-128"/>
              </a:rPr>
              <a:t>CDE</a:t>
            </a:r>
            <a:r>
              <a:rPr lang="ja-JP" altLang="en-US" sz="900" dirty="0">
                <a:latin typeface="ＭＳ Ｐゴシック" panose="020B0600070205080204" pitchFamily="50" charset="-128"/>
                <a:ea typeface="ＭＳ Ｐゴシック" panose="020B0600070205080204" pitchFamily="50" charset="-128"/>
              </a:rPr>
              <a:t>研究会」　代表世話人　浜松医科大学　地域家庭医療学　特任教授 　沖 </a:t>
            </a:r>
            <a:r>
              <a:rPr lang="ja-JP" altLang="en-US" sz="900" dirty="0" smtClean="0">
                <a:latin typeface="ＭＳ Ｐゴシック" panose="020B0600070205080204" pitchFamily="50" charset="-128"/>
                <a:ea typeface="ＭＳ Ｐゴシック" panose="020B0600070205080204" pitchFamily="50" charset="-128"/>
              </a:rPr>
              <a:t>隆</a:t>
            </a:r>
            <a:endParaRPr lang="en-US" altLang="ja-JP" sz="900" dirty="0">
              <a:latin typeface="ＭＳ Ｐゴシック" panose="020B0600070205080204" pitchFamily="50" charset="-128"/>
              <a:ea typeface="ＭＳ Ｐゴシック" panose="020B0600070205080204" pitchFamily="50" charset="-128"/>
            </a:endParaRPr>
          </a:p>
        </p:txBody>
      </p:sp>
      <p:grpSp>
        <p:nvGrpSpPr>
          <p:cNvPr id="4" name="グループ化 3"/>
          <p:cNvGrpSpPr/>
          <p:nvPr/>
        </p:nvGrpSpPr>
        <p:grpSpPr>
          <a:xfrm>
            <a:off x="824374" y="337576"/>
            <a:ext cx="771302" cy="802372"/>
            <a:chOff x="-925285" y="430359"/>
            <a:chExt cx="863942" cy="873713"/>
          </a:xfrm>
        </p:grpSpPr>
        <p:grpSp>
          <p:nvGrpSpPr>
            <p:cNvPr id="66" name="グループ化 65"/>
            <p:cNvGrpSpPr/>
            <p:nvPr/>
          </p:nvGrpSpPr>
          <p:grpSpPr>
            <a:xfrm>
              <a:off x="-925285" y="430359"/>
              <a:ext cx="863942" cy="873713"/>
              <a:chOff x="6190720" y="1474038"/>
              <a:chExt cx="1604963" cy="1520825"/>
            </a:xfrm>
          </p:grpSpPr>
          <p:sp>
            <p:nvSpPr>
              <p:cNvPr id="67" name="円/楕円 66"/>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68" name="円/楕円 67"/>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nvGrpSpPr>
            <p:cNvPr id="69" name="グループ化 68"/>
            <p:cNvGrpSpPr/>
            <p:nvPr/>
          </p:nvGrpSpPr>
          <p:grpSpPr>
            <a:xfrm>
              <a:off x="-732833" y="555821"/>
              <a:ext cx="653874" cy="627623"/>
              <a:chOff x="6190720" y="1474038"/>
              <a:chExt cx="1604963" cy="1520825"/>
            </a:xfrm>
          </p:grpSpPr>
          <p:sp>
            <p:nvSpPr>
              <p:cNvPr id="71" name="円/楕円 70"/>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72" name="円/楕円 71"/>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sp>
        <p:nvSpPr>
          <p:cNvPr id="3" name="テキスト ボックス 2"/>
          <p:cNvSpPr txBox="1"/>
          <p:nvPr/>
        </p:nvSpPr>
        <p:spPr>
          <a:xfrm>
            <a:off x="993975" y="542641"/>
            <a:ext cx="5303025" cy="461665"/>
          </a:xfrm>
          <a:prstGeom prst="rect">
            <a:avLst/>
          </a:prstGeom>
          <a:noFill/>
          <a:effectLst>
            <a:reflection endPos="0" dir="5400000" sy="-100000" algn="bl" rotWithShape="0"/>
          </a:effectLst>
        </p:spPr>
        <p:txBody>
          <a:bodyPr wrap="square" rtlCol="0" anchor="b">
            <a:spAutoFit/>
          </a:bodyPr>
          <a:lstStyle/>
          <a:p>
            <a:pPr algn="ctr"/>
            <a:r>
              <a:rPr lang="ja-JP" altLang="en-US" sz="24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第</a:t>
            </a:r>
            <a:r>
              <a:rPr lang="en-US" altLang="ja-JP" sz="24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8</a:t>
            </a:r>
            <a:r>
              <a:rPr lang="ja-JP" altLang="en-US" sz="24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回　はまま</a:t>
            </a:r>
            <a:r>
              <a:rPr lang="ja-JP" altLang="en-US" sz="2400" dirty="0" err="1">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つ</a:t>
            </a:r>
            <a:r>
              <a:rPr lang="en-US" altLang="ja-JP" sz="24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CDE</a:t>
            </a:r>
            <a:r>
              <a:rPr lang="ja-JP" altLang="en-US" sz="24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研究会のご案内</a:t>
            </a:r>
          </a:p>
        </p:txBody>
      </p:sp>
      <p:sp>
        <p:nvSpPr>
          <p:cNvPr id="98" name="テキスト ボックス 97"/>
          <p:cNvSpPr txBox="1"/>
          <p:nvPr/>
        </p:nvSpPr>
        <p:spPr>
          <a:xfrm>
            <a:off x="3177356" y="8957765"/>
            <a:ext cx="2772340" cy="276999"/>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＊静岡県西部糖尿病療養指導士認定更新の講習単位</a:t>
            </a:r>
            <a:r>
              <a:rPr lang="en-US" altLang="ja-JP" sz="600" dirty="0">
                <a:solidFill>
                  <a:srgbClr val="001965"/>
                </a:solidFill>
                <a:latin typeface="ＭＳ Ｐゴシック" panose="020B0600070205080204" pitchFamily="50" charset="-128"/>
                <a:ea typeface="ＭＳ Ｐゴシック" panose="020B0600070205080204" pitchFamily="50" charset="-128"/>
              </a:rPr>
              <a:t>2.0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r>
              <a:rPr lang="ja-JP" altLang="en-US" sz="600" dirty="0">
                <a:latin typeface="ＭＳ Ｐゴシック" panose="020B0600070205080204" pitchFamily="50" charset="-128"/>
                <a:ea typeface="ＭＳ Ｐゴシック" panose="020B0600070205080204" pitchFamily="50" charset="-128"/>
              </a:rPr>
              <a:t>＊当日申請をされる方は、認定番号をお持ちください。</a:t>
            </a:r>
          </a:p>
        </p:txBody>
      </p:sp>
      <p:grpSp>
        <p:nvGrpSpPr>
          <p:cNvPr id="12" name="グループ化 11"/>
          <p:cNvGrpSpPr/>
          <p:nvPr/>
        </p:nvGrpSpPr>
        <p:grpSpPr>
          <a:xfrm>
            <a:off x="994158" y="2577518"/>
            <a:ext cx="4789422" cy="338554"/>
            <a:chOff x="994158" y="2701343"/>
            <a:chExt cx="4723570" cy="338554"/>
          </a:xfrm>
        </p:grpSpPr>
        <p:sp>
          <p:nvSpPr>
            <p:cNvPr id="14" name="角丸四角形 5"/>
            <p:cNvSpPr>
              <a:spLocks noChangeArrowheads="1"/>
            </p:cNvSpPr>
            <p:nvPr/>
          </p:nvSpPr>
          <p:spPr bwMode="auto">
            <a:xfrm>
              <a:off x="994158" y="2739329"/>
              <a:ext cx="794544"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時</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52" name="テキスト ボックス 2"/>
            <p:cNvSpPr txBox="1">
              <a:spLocks noChangeArrowheads="1"/>
            </p:cNvSpPr>
            <p:nvPr/>
          </p:nvSpPr>
          <p:spPr bwMode="auto">
            <a:xfrm>
              <a:off x="1921368" y="2701343"/>
              <a:ext cx="379636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smtClean="0">
                  <a:latin typeface="ＭＳ Ｐゴシック" panose="020B0600070205080204" pitchFamily="50" charset="-128"/>
                  <a:ea typeface="ＭＳ Ｐゴシック" panose="020B0600070205080204" pitchFamily="50" charset="-128"/>
                </a:rPr>
                <a:t>平成</a:t>
              </a:r>
              <a:r>
                <a:rPr lang="en-US" altLang="ja-JP" sz="1600" dirty="0" smtClean="0">
                  <a:latin typeface="ＭＳ Ｐゴシック" panose="020B0600070205080204" pitchFamily="50" charset="-128"/>
                  <a:ea typeface="ＭＳ Ｐゴシック" panose="020B0600070205080204" pitchFamily="50" charset="-128"/>
                </a:rPr>
                <a:t>30</a:t>
              </a:r>
              <a:r>
                <a:rPr lang="ja-JP" altLang="en-US" sz="1600" dirty="0" smtClean="0">
                  <a:latin typeface="ＭＳ Ｐゴシック" panose="020B0600070205080204" pitchFamily="50" charset="-128"/>
                  <a:ea typeface="ＭＳ Ｐゴシック" panose="020B0600070205080204" pitchFamily="50" charset="-128"/>
                </a:rPr>
                <a:t>年</a:t>
              </a:r>
              <a:r>
                <a:rPr lang="en-US" altLang="ja-JP" sz="1600" dirty="0" smtClean="0">
                  <a:latin typeface="ＭＳ Ｐゴシック" panose="020B0600070205080204" pitchFamily="50" charset="-128"/>
                  <a:ea typeface="ＭＳ Ｐゴシック" panose="020B0600070205080204" pitchFamily="50" charset="-128"/>
                </a:rPr>
                <a:t>2</a:t>
              </a:r>
              <a:r>
                <a:rPr lang="ja-JP" altLang="en-US" sz="1600" dirty="0" smtClean="0">
                  <a:latin typeface="ＭＳ Ｐゴシック" panose="020B0600070205080204" pitchFamily="50" charset="-128"/>
                  <a:ea typeface="ＭＳ Ｐゴシック" panose="020B0600070205080204" pitchFamily="50" charset="-128"/>
                </a:rPr>
                <a:t>月</a:t>
              </a:r>
              <a:r>
                <a:rPr lang="en-US" altLang="ja-JP" sz="1600" dirty="0" smtClean="0">
                  <a:latin typeface="ＭＳ Ｐゴシック" panose="020B0600070205080204" pitchFamily="50" charset="-128"/>
                  <a:ea typeface="ＭＳ Ｐゴシック" panose="020B0600070205080204" pitchFamily="50" charset="-128"/>
                </a:rPr>
                <a:t>24</a:t>
              </a:r>
              <a:r>
                <a:rPr lang="ja-JP" altLang="en-US" sz="1600" dirty="0" smtClean="0">
                  <a:latin typeface="ＭＳ Ｐゴシック" panose="020B0600070205080204" pitchFamily="50" charset="-128"/>
                  <a:ea typeface="ＭＳ Ｐゴシック" panose="020B0600070205080204" pitchFamily="50" charset="-128"/>
                </a:rPr>
                <a:t>日（土）　</a:t>
              </a:r>
              <a:r>
                <a:rPr lang="en-US" altLang="ja-JP" sz="1600" dirty="0" smtClean="0">
                  <a:latin typeface="ＭＳ Ｐゴシック" panose="020B0600070205080204" pitchFamily="50" charset="-128"/>
                  <a:ea typeface="ＭＳ Ｐゴシック" panose="020B0600070205080204" pitchFamily="50" charset="-128"/>
                </a:rPr>
                <a:t>14:00</a:t>
              </a:r>
              <a:r>
                <a:rPr lang="en-US" altLang="ja-JP" sz="1600" dirty="0">
                  <a:latin typeface="ＭＳ Ｐゴシック" panose="020B0600070205080204" pitchFamily="50" charset="-128"/>
                  <a:ea typeface="ＭＳ Ｐゴシック" panose="020B0600070205080204" pitchFamily="50" charset="-128"/>
                </a:rPr>
                <a:t>-</a:t>
              </a:r>
              <a:r>
                <a:rPr lang="en-US" altLang="ja-JP" sz="1600" dirty="0" smtClean="0">
                  <a:latin typeface="ＭＳ Ｐゴシック" panose="020B0600070205080204" pitchFamily="50" charset="-128"/>
                  <a:ea typeface="ＭＳ Ｐゴシック" panose="020B0600070205080204" pitchFamily="50" charset="-128"/>
                </a:rPr>
                <a:t>17:30</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35" name="グループ化 34"/>
          <p:cNvGrpSpPr/>
          <p:nvPr/>
        </p:nvGrpSpPr>
        <p:grpSpPr>
          <a:xfrm>
            <a:off x="564690" y="6891382"/>
            <a:ext cx="5738057" cy="276999"/>
            <a:chOff x="564690" y="6919957"/>
            <a:chExt cx="5738057" cy="276999"/>
          </a:xfrm>
        </p:grpSpPr>
        <p:sp>
          <p:nvSpPr>
            <p:cNvPr id="53" name="Text Box 28"/>
            <p:cNvSpPr txBox="1">
              <a:spLocks noChangeArrowheads="1"/>
            </p:cNvSpPr>
            <p:nvPr/>
          </p:nvSpPr>
          <p:spPr bwMode="auto">
            <a:xfrm>
              <a:off x="2681769" y="6919957"/>
              <a:ext cx="15055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a:t>
              </a:r>
              <a:r>
                <a:rPr lang="ja-JP" altLang="en-US" sz="1200" dirty="0" smtClean="0">
                  <a:latin typeface="ＭＳ Ｐゴシック" panose="020B0600070205080204" pitchFamily="50" charset="-128"/>
                </a:rPr>
                <a:t>休憩（</a:t>
              </a:r>
              <a:r>
                <a:rPr lang="en-US" altLang="ja-JP" sz="1200" dirty="0" smtClean="0">
                  <a:latin typeface="ＭＳ Ｐゴシック" panose="020B0600070205080204" pitchFamily="50" charset="-128"/>
                </a:rPr>
                <a:t>15:10-15:25</a:t>
              </a:r>
              <a:r>
                <a:rPr lang="ja-JP" altLang="en-US" sz="1200" dirty="0" smtClean="0">
                  <a:latin typeface="ＭＳ Ｐゴシック" panose="020B0600070205080204" pitchFamily="50" charset="-128"/>
                </a:rPr>
                <a:t>）</a:t>
              </a:r>
              <a:endParaRPr lang="ja-JP" altLang="en-US" sz="1200" dirty="0">
                <a:latin typeface="ＭＳ Ｐゴシック" panose="020B0600070205080204" pitchFamily="50" charset="-128"/>
              </a:endParaRPr>
            </a:p>
          </p:txBody>
        </p:sp>
        <p:cxnSp>
          <p:nvCxnSpPr>
            <p:cNvPr id="54" name="直線コネクタ 20"/>
            <p:cNvCxnSpPr>
              <a:cxnSpLocks noChangeShapeType="1"/>
              <a:endCxn id="53" idx="1"/>
            </p:cNvCxnSpPr>
            <p:nvPr/>
          </p:nvCxnSpPr>
          <p:spPr bwMode="auto">
            <a:xfrm flipV="1">
              <a:off x="564690" y="7058457"/>
              <a:ext cx="2117079" cy="10857"/>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55" name="直線コネクタ 21"/>
            <p:cNvCxnSpPr>
              <a:cxnSpLocks noChangeShapeType="1"/>
              <a:stCxn id="53" idx="3"/>
            </p:cNvCxnSpPr>
            <p:nvPr/>
          </p:nvCxnSpPr>
          <p:spPr bwMode="auto">
            <a:xfrm>
              <a:off x="4187309" y="7058457"/>
              <a:ext cx="2115438" cy="10857"/>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nvGrpSpPr>
          <p:cNvPr id="34" name="グループ化 33"/>
          <p:cNvGrpSpPr/>
          <p:nvPr/>
        </p:nvGrpSpPr>
        <p:grpSpPr>
          <a:xfrm>
            <a:off x="553481" y="3941511"/>
            <a:ext cx="5779080" cy="298154"/>
            <a:chOff x="553481" y="3941511"/>
            <a:chExt cx="5779080" cy="298154"/>
          </a:xfrm>
        </p:grpSpPr>
        <p:sp>
          <p:nvSpPr>
            <p:cNvPr id="24" name="正方形/長方形 2"/>
            <p:cNvSpPr>
              <a:spLocks noChangeArrowheads="1"/>
            </p:cNvSpPr>
            <p:nvPr/>
          </p:nvSpPr>
          <p:spPr bwMode="auto">
            <a:xfrm>
              <a:off x="662006" y="3941511"/>
              <a:ext cx="1866217" cy="276999"/>
            </a:xfrm>
            <a:prstGeom prst="rect">
              <a:avLst/>
            </a:prstGeom>
            <a:noFill/>
            <a:ln>
              <a:noFill/>
            </a:ln>
          </p:spPr>
          <p:txBody>
            <a:bodyPr wrap="none">
              <a:spAutoFit/>
            </a:bodyPr>
            <a:lstStyle/>
            <a:p>
              <a:pPr algn="l"/>
              <a:r>
                <a:rPr kumimoji="1" lang="ja-JP" altLang="en-US" sz="1200" b="1" dirty="0">
                  <a:latin typeface="ＭＳ Ｐゴシック" panose="020B0600070205080204" pitchFamily="50" charset="-128"/>
                  <a:ea typeface="ＭＳ Ｐゴシック" panose="020B0600070205080204" pitchFamily="50" charset="-128"/>
                </a:rPr>
                <a:t>開会の辞　　</a:t>
              </a:r>
              <a:r>
                <a:rPr kumimoji="1" lang="ja-JP" altLang="en-US" sz="1200" b="1" dirty="0" smtClean="0">
                  <a:latin typeface="ＭＳ Ｐゴシック" panose="020B0600070205080204" pitchFamily="50" charset="-128"/>
                  <a:ea typeface="ＭＳ Ｐゴシック" panose="020B0600070205080204" pitchFamily="50" charset="-128"/>
                </a:rPr>
                <a:t> </a:t>
              </a:r>
              <a:r>
                <a:rPr kumimoji="1" lang="en-US" altLang="ja-JP" sz="1200" b="1" dirty="0" smtClean="0">
                  <a:latin typeface="ＭＳ Ｐゴシック" panose="020B0600070205080204" pitchFamily="50" charset="-128"/>
                  <a:ea typeface="ＭＳ Ｐゴシック" panose="020B0600070205080204" pitchFamily="50" charset="-128"/>
                </a:rPr>
                <a:t>14:00–14:05</a:t>
              </a:r>
              <a:r>
                <a:rPr kumimoji="1" lang="ja-JP" altLang="en-US" sz="1200" dirty="0" smtClean="0">
                  <a:solidFill>
                    <a:srgbClr val="002060"/>
                  </a:solidFill>
                </a:rPr>
                <a:t> </a:t>
              </a:r>
              <a:endParaRPr kumimoji="1" lang="en-US" altLang="ja-JP" sz="1200" dirty="0">
                <a:solidFill>
                  <a:srgbClr val="002060"/>
                </a:solidFill>
              </a:endParaRPr>
            </a:p>
          </p:txBody>
        </p:sp>
        <p:sp>
          <p:nvSpPr>
            <p:cNvPr id="64" name="テキスト ボックス 37"/>
            <p:cNvSpPr txBox="1">
              <a:spLocks noChangeArrowheads="1"/>
            </p:cNvSpPr>
            <p:nvPr/>
          </p:nvSpPr>
          <p:spPr bwMode="auto">
            <a:xfrm>
              <a:off x="2141713" y="3941511"/>
              <a:ext cx="4190848" cy="276999"/>
            </a:xfrm>
            <a:prstGeom prst="rect">
              <a:avLst/>
            </a:prstGeom>
            <a:noFill/>
            <a:ln w="9525">
              <a:noFill/>
              <a:miter lim="800000"/>
              <a:headEnd/>
              <a:tailEnd/>
            </a:ln>
          </p:spPr>
          <p:txBody>
            <a:bodyPr wrap="square">
              <a:spAutoFit/>
            </a:bodyPr>
            <a:lstStyle/>
            <a:p>
              <a:pPr algn="r"/>
              <a:r>
                <a:rPr lang="ja-JP" altLang="en-US" sz="1200" b="1" dirty="0" smtClean="0">
                  <a:solidFill>
                    <a:srgbClr val="000000"/>
                  </a:solidFill>
                  <a:latin typeface="ＭＳ Ｐゴシック" charset="-128"/>
                </a:rPr>
                <a:t>総合司会：</a:t>
              </a:r>
              <a:r>
                <a:rPr lang="ja-JP" altLang="ja-JP" sz="1200" b="1" dirty="0">
                  <a:solidFill>
                    <a:srgbClr val="000000"/>
                  </a:solidFill>
                  <a:latin typeface="ＭＳ Ｐゴシック" charset="-128"/>
                </a:rPr>
                <a:t>　</a:t>
              </a:r>
              <a:r>
                <a:rPr lang="ja-JP" altLang="en-US" sz="1200" b="1" dirty="0">
                  <a:solidFill>
                    <a:srgbClr val="000000"/>
                  </a:solidFill>
                  <a:latin typeface="ＭＳ Ｐゴシック" charset="-128"/>
                </a:rPr>
                <a:t>浜松労災</a:t>
              </a:r>
              <a:r>
                <a:rPr lang="ja-JP" altLang="en-US" sz="1200" b="1" dirty="0" smtClean="0">
                  <a:solidFill>
                    <a:srgbClr val="000000"/>
                  </a:solidFill>
                  <a:latin typeface="ＭＳ Ｐゴシック" charset="-128"/>
                </a:rPr>
                <a:t>病院　管理</a:t>
              </a:r>
              <a:r>
                <a:rPr lang="ja-JP" altLang="en-US" sz="1200" b="1" dirty="0">
                  <a:solidFill>
                    <a:srgbClr val="000000"/>
                  </a:solidFill>
                  <a:latin typeface="ＭＳ Ｐゴシック" charset="-128"/>
                </a:rPr>
                <a:t>栄養士　</a:t>
              </a:r>
              <a:r>
                <a:rPr lang="ja-JP" altLang="en-US" sz="1200" b="1" dirty="0" smtClean="0">
                  <a:solidFill>
                    <a:srgbClr val="000000"/>
                  </a:solidFill>
                  <a:latin typeface="ＭＳ Ｐゴシック" charset="-128"/>
                </a:rPr>
                <a:t>澤木　瑛子</a:t>
              </a:r>
              <a:endParaRPr lang="ja-JP" altLang="en-US" sz="1200" b="1" dirty="0">
                <a:solidFill>
                  <a:srgbClr val="000000"/>
                </a:solidFill>
                <a:latin typeface="ＭＳ Ｐゴシック" charset="-128"/>
              </a:endParaRPr>
            </a:p>
          </p:txBody>
        </p:sp>
        <p:sp>
          <p:nvSpPr>
            <p:cNvPr id="57" name="L 字 56"/>
            <p:cNvSpPr/>
            <p:nvPr/>
          </p:nvSpPr>
          <p:spPr>
            <a:xfrm>
              <a:off x="553481" y="399995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grpSp>
        <p:nvGrpSpPr>
          <p:cNvPr id="30" name="グループ化 29"/>
          <p:cNvGrpSpPr/>
          <p:nvPr/>
        </p:nvGrpSpPr>
        <p:grpSpPr>
          <a:xfrm>
            <a:off x="553481" y="5257748"/>
            <a:ext cx="5779080" cy="1581254"/>
            <a:chOff x="553481" y="5257748"/>
            <a:chExt cx="5779080" cy="1581254"/>
          </a:xfrm>
        </p:grpSpPr>
        <p:sp>
          <p:nvSpPr>
            <p:cNvPr id="29" name="正方形/長方形 2"/>
            <p:cNvSpPr>
              <a:spLocks noChangeArrowheads="1"/>
            </p:cNvSpPr>
            <p:nvPr/>
          </p:nvSpPr>
          <p:spPr bwMode="auto">
            <a:xfrm>
              <a:off x="669118" y="5257748"/>
              <a:ext cx="1811714"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一般講演 　　</a:t>
              </a:r>
              <a:r>
                <a:rPr kumimoji="1" lang="en-US" altLang="ja-JP" sz="1200" b="1" dirty="0" smtClean="0">
                  <a:latin typeface="ＭＳ Ｐゴシック" panose="020B0600070205080204" pitchFamily="50" charset="-128"/>
                  <a:ea typeface="ＭＳ Ｐゴシック" panose="020B0600070205080204" pitchFamily="50" charset="-128"/>
                </a:rPr>
                <a:t>14:20–15:10</a:t>
              </a:r>
              <a:endParaRPr kumimoji="1" lang="en-US" altLang="ja-JP" sz="1200" dirty="0">
                <a:solidFill>
                  <a:srgbClr val="FF0000"/>
                </a:solidFill>
              </a:endParaRPr>
            </a:p>
          </p:txBody>
        </p:sp>
        <p:sp>
          <p:nvSpPr>
            <p:cNvPr id="63" name="テキスト ボックス 62"/>
            <p:cNvSpPr txBox="1"/>
            <p:nvPr/>
          </p:nvSpPr>
          <p:spPr>
            <a:xfrm>
              <a:off x="640320" y="5749307"/>
              <a:ext cx="5579937" cy="646331"/>
            </a:xfrm>
            <a:prstGeom prst="rect">
              <a:avLst/>
            </a:prstGeom>
            <a:noFill/>
          </p:spPr>
          <p:txBody>
            <a:bodyPr wrap="square" rtlCol="0">
              <a:spAutoFit/>
            </a:bodyPr>
            <a:lstStyle/>
            <a:p>
              <a:r>
                <a:rPr lang="en-US" altLang="ja-JP" sz="1800" b="1"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患者さんからの質問に正しく答えられますか？</a:t>
              </a:r>
              <a:endParaRPr lang="en-US" altLang="ja-JP" sz="1800" b="1" dirty="0" smtClean="0">
                <a:solidFill>
                  <a:srgbClr val="000000"/>
                </a:solidFill>
                <a:latin typeface="ＭＳ Ｐゴシック" panose="020B0600070205080204" pitchFamily="50" charset="-128"/>
                <a:ea typeface="ＭＳ Ｐゴシック" panose="020B0600070205080204" pitchFamily="50" charset="-128"/>
              </a:endParaRPr>
            </a:p>
            <a:p>
              <a:r>
                <a:rPr lang="ja-JP" altLang="en-US" sz="1800" b="1" dirty="0" smtClean="0">
                  <a:solidFill>
                    <a:srgbClr val="000000"/>
                  </a:solidFill>
                  <a:latin typeface="ＭＳ Ｐゴシック" panose="020B0600070205080204" pitchFamily="50" charset="-128"/>
                  <a:ea typeface="ＭＳ Ｐゴシック" panose="020B0600070205080204" pitchFamily="50" charset="-128"/>
                </a:rPr>
                <a:t>～エビデンスはこれだ～</a:t>
              </a:r>
              <a:r>
                <a:rPr lang="ja-JP" altLang="en-US" sz="1800" b="1" dirty="0">
                  <a:solidFill>
                    <a:srgbClr val="000000"/>
                  </a:solidFill>
                  <a:latin typeface="ＭＳ Ｐゴシック" panose="020B0600070205080204" pitchFamily="50" charset="-128"/>
                  <a:ea typeface="ＭＳ Ｐゴシック" panose="020B0600070205080204" pitchFamily="50" charset="-128"/>
                </a:rPr>
                <a:t>　</a:t>
              </a:r>
              <a:r>
                <a:rPr lang="en-US" altLang="ja-JP" sz="1800" b="1" dirty="0">
                  <a:solidFill>
                    <a:srgbClr val="000000"/>
                  </a:solidFill>
                  <a:latin typeface="ＭＳ Ｐゴシック" panose="020B0600070205080204" pitchFamily="50" charset="-128"/>
                  <a:ea typeface="ＭＳ Ｐゴシック" panose="020B0600070205080204" pitchFamily="50" charset="-128"/>
                </a:rPr>
                <a:t>』</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73" name="テキスト ボックス 72"/>
            <p:cNvSpPr txBox="1"/>
            <p:nvPr/>
          </p:nvSpPr>
          <p:spPr>
            <a:xfrm>
              <a:off x="2922996" y="6377337"/>
              <a:ext cx="3409565" cy="461665"/>
            </a:xfrm>
            <a:prstGeom prst="rect">
              <a:avLst/>
            </a:prstGeom>
            <a:noFill/>
          </p:spPr>
          <p:txBody>
            <a:bodyPr wrap="square" rtlCol="0">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演者： 　浜松</a:t>
              </a:r>
              <a:r>
                <a:rPr lang="ja-JP" altLang="en-US" sz="1200" b="1" dirty="0">
                  <a:solidFill>
                    <a:srgbClr val="000000"/>
                  </a:solidFill>
                  <a:latin typeface="ＭＳ Ｐゴシック" panose="020B0600070205080204" pitchFamily="50" charset="-128"/>
                  <a:ea typeface="ＭＳ Ｐゴシック" panose="020B0600070205080204" pitchFamily="50" charset="-128"/>
                </a:rPr>
                <a:t>赤十字</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病院　</a:t>
              </a:r>
              <a:r>
                <a:rPr lang="ja-JP" altLang="en-US" sz="1200" b="1" dirty="0">
                  <a:solidFill>
                    <a:srgbClr val="000000"/>
                  </a:solidFill>
                  <a:latin typeface="ＭＳ Ｐゴシック" panose="020B0600070205080204" pitchFamily="50" charset="-128"/>
                  <a:ea typeface="ＭＳ Ｐゴシック" panose="020B0600070205080204" pitchFamily="50" charset="-128"/>
                </a:rPr>
                <a:t>薬剤師　小菅　緑</a:t>
              </a:r>
              <a:endParaRPr lang="en-US" altLang="ja-JP" sz="1200" b="1" dirty="0">
                <a:solidFill>
                  <a:srgbClr val="000000"/>
                </a:solidFill>
                <a:latin typeface="ＭＳ Ｐゴシック" panose="020B0600070205080204" pitchFamily="50" charset="-128"/>
                <a:ea typeface="ＭＳ Ｐゴシック" panose="020B0600070205080204" pitchFamily="50" charset="-128"/>
              </a:endParaRPr>
            </a:p>
            <a:p>
              <a:pPr algn="r"/>
              <a:r>
                <a:rPr lang="ja-JP" altLang="en-US" sz="1200" b="1" dirty="0">
                  <a:solidFill>
                    <a:srgbClr val="000000"/>
                  </a:solidFill>
                  <a:latin typeface="ＭＳ Ｐゴシック" panose="020B0600070205080204" pitchFamily="50" charset="-128"/>
                  <a:ea typeface="ＭＳ Ｐゴシック" panose="020B0600070205080204" pitchFamily="50" charset="-128"/>
                </a:rPr>
                <a:t>聖隷三方</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原病院　</a:t>
              </a:r>
              <a:r>
                <a:rPr lang="ja-JP" altLang="en-US" sz="1200" b="1" dirty="0">
                  <a:solidFill>
                    <a:srgbClr val="000000"/>
                  </a:solidFill>
                  <a:latin typeface="ＭＳ Ｐゴシック" panose="020B0600070205080204" pitchFamily="50" charset="-128"/>
                  <a:ea typeface="ＭＳ Ｐゴシック" panose="020B0600070205080204" pitchFamily="50" charset="-128"/>
                </a:rPr>
                <a:t>看護師　錦織　紘子　</a:t>
              </a:r>
              <a:endParaRPr lang="zh-TW"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65" name="テキスト ボックス 37"/>
            <p:cNvSpPr txBox="1">
              <a:spLocks noChangeArrowheads="1"/>
            </p:cNvSpPr>
            <p:nvPr/>
          </p:nvSpPr>
          <p:spPr bwMode="auto">
            <a:xfrm>
              <a:off x="1811562" y="5513018"/>
              <a:ext cx="4520999" cy="276999"/>
            </a:xfrm>
            <a:prstGeom prst="rect">
              <a:avLst/>
            </a:prstGeom>
            <a:noFill/>
            <a:ln w="9525">
              <a:noFill/>
              <a:miter lim="800000"/>
              <a:headEnd/>
              <a:tailEnd/>
            </a:ln>
          </p:spPr>
          <p:txBody>
            <a:bodyPr wrap="square">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座長：</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浜松医療センター　理学療法士　藤原　善裕</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p>
          </p:txBody>
        </p:sp>
        <p:sp>
          <p:nvSpPr>
            <p:cNvPr id="58" name="L 字 57"/>
            <p:cNvSpPr/>
            <p:nvPr/>
          </p:nvSpPr>
          <p:spPr>
            <a:xfrm>
              <a:off x="553481" y="531440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grpSp>
        <p:nvGrpSpPr>
          <p:cNvPr id="37" name="グループ化 36"/>
          <p:cNvGrpSpPr/>
          <p:nvPr/>
        </p:nvGrpSpPr>
        <p:grpSpPr>
          <a:xfrm>
            <a:off x="553481" y="7256384"/>
            <a:ext cx="5779080" cy="1302331"/>
            <a:chOff x="553481" y="7256384"/>
            <a:chExt cx="5779080" cy="1302331"/>
          </a:xfrm>
        </p:grpSpPr>
        <p:sp>
          <p:nvSpPr>
            <p:cNvPr id="96" name="正方形/長方形 2"/>
            <p:cNvSpPr>
              <a:spLocks noChangeArrowheads="1"/>
            </p:cNvSpPr>
            <p:nvPr/>
          </p:nvSpPr>
          <p:spPr bwMode="auto">
            <a:xfrm>
              <a:off x="669118" y="7256384"/>
              <a:ext cx="1811714"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特別講演 　　</a:t>
              </a:r>
              <a:r>
                <a:rPr kumimoji="1" lang="en-US" altLang="ja-JP" sz="1200" b="1" dirty="0" smtClean="0">
                  <a:latin typeface="ＭＳ Ｐゴシック" panose="020B0600070205080204" pitchFamily="50" charset="-128"/>
                  <a:ea typeface="ＭＳ Ｐゴシック" panose="020B0600070205080204" pitchFamily="50" charset="-128"/>
                </a:rPr>
                <a:t>15:25–17:25</a:t>
              </a:r>
              <a:endParaRPr kumimoji="1" lang="en-US" altLang="ja-JP" sz="1200" dirty="0">
                <a:solidFill>
                  <a:srgbClr val="FF0000"/>
                </a:solidFill>
              </a:endParaRPr>
            </a:p>
          </p:txBody>
        </p:sp>
        <p:sp>
          <p:nvSpPr>
            <p:cNvPr id="99" name="テキスト ボックス 98"/>
            <p:cNvSpPr txBox="1"/>
            <p:nvPr/>
          </p:nvSpPr>
          <p:spPr>
            <a:xfrm>
              <a:off x="640321" y="7757051"/>
              <a:ext cx="5579937" cy="369332"/>
            </a:xfrm>
            <a:prstGeom prst="rect">
              <a:avLst/>
            </a:prstGeom>
            <a:noFill/>
          </p:spPr>
          <p:txBody>
            <a:bodyPr wrap="square" rtlCol="0">
              <a:spAutoFit/>
            </a:bodyPr>
            <a:lstStyle/>
            <a:p>
              <a:r>
                <a:rPr lang="en-US" altLang="ja-JP" sz="1800" b="1" dirty="0">
                  <a:solidFill>
                    <a:srgbClr val="000000"/>
                  </a:solidFill>
                  <a:latin typeface="ＭＳ Ｐゴシック" panose="020B0600070205080204" pitchFamily="50" charset="-128"/>
                  <a:ea typeface="ＭＳ Ｐゴシック" panose="020B0600070205080204" pitchFamily="50" charset="-128"/>
                </a:rPr>
                <a:t>『</a:t>
              </a:r>
              <a:r>
                <a:rPr lang="ja-JP" altLang="en-US" sz="1800" b="1" dirty="0">
                  <a:solidFill>
                    <a:srgbClr val="000000"/>
                  </a:solidFill>
                  <a:latin typeface="ＭＳ Ｐゴシック" panose="020B0600070205080204" pitchFamily="50" charset="-128"/>
                  <a:ea typeface="ＭＳ Ｐゴシック" panose="020B0600070205080204" pitchFamily="50" charset="-128"/>
                </a:rPr>
                <a:t>　糖尿病療養指導に活かすコーチング　</a:t>
              </a:r>
              <a:r>
                <a:rPr lang="en-US" altLang="ja-JP" sz="1800" b="1" dirty="0">
                  <a:solidFill>
                    <a:srgbClr val="000000"/>
                  </a:solidFill>
                  <a:latin typeface="ＭＳ Ｐゴシック" panose="020B0600070205080204" pitchFamily="50" charset="-128"/>
                  <a:ea typeface="ＭＳ Ｐゴシック" panose="020B0600070205080204" pitchFamily="50" charset="-128"/>
                </a:rPr>
                <a:t>』</a:t>
              </a:r>
              <a:endParaRPr lang="ja-JP" altLang="en-US"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1" name="テキスト ボックス 80"/>
            <p:cNvSpPr txBox="1"/>
            <p:nvPr/>
          </p:nvSpPr>
          <p:spPr>
            <a:xfrm>
              <a:off x="1792324" y="8097050"/>
              <a:ext cx="4540237" cy="461665"/>
            </a:xfrm>
            <a:prstGeom prst="rect">
              <a:avLst/>
            </a:prstGeom>
            <a:noFill/>
          </p:spPr>
          <p:txBody>
            <a:bodyPr wrap="square" rtlCol="0">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演者：　</a:t>
              </a:r>
              <a:r>
                <a:rPr lang="ja-JP" altLang="en-US" sz="1200" b="1" dirty="0">
                  <a:solidFill>
                    <a:srgbClr val="000000"/>
                  </a:solidFill>
                  <a:latin typeface="ＭＳ Ｐゴシック" panose="020B0600070205080204" pitchFamily="50" charset="-128"/>
                  <a:ea typeface="ＭＳ Ｐゴシック" panose="020B0600070205080204" pitchFamily="50" charset="-128"/>
                </a:rPr>
                <a:t>フランクリン・</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コヴィー</a:t>
              </a:r>
              <a:r>
                <a:rPr lang="ja-JP" altLang="en-US" sz="1200" b="1" dirty="0">
                  <a:solidFill>
                    <a:srgbClr val="000000"/>
                  </a:solidFill>
                  <a:latin typeface="ＭＳ Ｐゴシック" panose="020B0600070205080204" pitchFamily="50" charset="-128"/>
                  <a:ea typeface="ＭＳ Ｐゴシック" panose="020B0600070205080204" pitchFamily="50" charset="-128"/>
                </a:rPr>
                <a:t>･</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ジャパン</a:t>
              </a:r>
              <a:r>
                <a:rPr lang="en-US" altLang="ja-JP" sz="1200" b="1" dirty="0">
                  <a:solidFill>
                    <a:srgbClr val="000000"/>
                  </a:solidFill>
                  <a:latin typeface="ＭＳ Ｐゴシック" panose="020B0600070205080204" pitchFamily="50" charset="-128"/>
                  <a:ea typeface="ＭＳ Ｐゴシック" panose="020B0600070205080204" pitchFamily="50" charset="-128"/>
                </a:rPr>
                <a:t>(</a:t>
              </a:r>
              <a:r>
                <a:rPr lang="ja-JP" altLang="en-US" sz="1200" b="1" dirty="0">
                  <a:solidFill>
                    <a:srgbClr val="000000"/>
                  </a:solidFill>
                  <a:latin typeface="ＭＳ Ｐゴシック" panose="020B0600070205080204" pitchFamily="50" charset="-128"/>
                  <a:ea typeface="ＭＳ Ｐゴシック" panose="020B0600070205080204" pitchFamily="50" charset="-128"/>
                </a:rPr>
                <a:t>株</a:t>
              </a:r>
              <a:r>
                <a:rPr lang="en-US" altLang="ja-JP" sz="1200" b="1" dirty="0" smtClean="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特別</a:t>
              </a:r>
              <a:r>
                <a:rPr lang="ja-JP" altLang="en-US" sz="1200" b="1" dirty="0">
                  <a:solidFill>
                    <a:srgbClr val="000000"/>
                  </a:solidFill>
                  <a:latin typeface="ＭＳ Ｐゴシック" panose="020B0600070205080204" pitchFamily="50" charset="-128"/>
                  <a:ea typeface="ＭＳ Ｐゴシック" panose="020B0600070205080204" pitchFamily="50" charset="-128"/>
                </a:rPr>
                <a:t>プログラム認定</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講師</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　</a:t>
              </a:r>
              <a:endParaRPr lang="en-US" altLang="ja-JP" sz="1200" b="1" dirty="0" smtClean="0">
                <a:solidFill>
                  <a:srgbClr val="000000"/>
                </a:solidFill>
                <a:latin typeface="ＭＳ Ｐゴシック" panose="020B0600070205080204" pitchFamily="50" charset="-128"/>
                <a:ea typeface="ＭＳ Ｐゴシック" panose="020B0600070205080204" pitchFamily="50" charset="-128"/>
              </a:endParaRPr>
            </a:p>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（財）生涯学習開発財団　認定コーチ　鈴木　孝</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91" name="テキスト ボックス 37"/>
            <p:cNvSpPr txBox="1">
              <a:spLocks noChangeArrowheads="1"/>
            </p:cNvSpPr>
            <p:nvPr/>
          </p:nvSpPr>
          <p:spPr bwMode="auto">
            <a:xfrm>
              <a:off x="2468976" y="7512094"/>
              <a:ext cx="3863585" cy="276999"/>
            </a:xfrm>
            <a:prstGeom prst="rect">
              <a:avLst/>
            </a:prstGeom>
            <a:noFill/>
            <a:ln w="9525">
              <a:noFill/>
              <a:miter lim="800000"/>
              <a:headEnd/>
              <a:tailEnd/>
            </a:ln>
          </p:spPr>
          <p:txBody>
            <a:bodyPr wrap="square">
              <a:spAutoFit/>
            </a:bodyPr>
            <a:lstStyle/>
            <a:p>
              <a:pPr algn="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座長：</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smtClean="0">
                  <a:solidFill>
                    <a:srgbClr val="000000"/>
                  </a:solidFill>
                  <a:latin typeface="ＭＳ Ｐゴシック" panose="020B0600070205080204" pitchFamily="50" charset="-128"/>
                  <a:ea typeface="ＭＳ Ｐゴシック" panose="020B0600070205080204" pitchFamily="50" charset="-128"/>
                </a:rPr>
                <a:t>浜松医科大学病院　薬剤師　石田卓矢</a:t>
              </a:r>
              <a:r>
                <a:rPr lang="ja-JP" altLang="ja-JP"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p>
          </p:txBody>
        </p:sp>
        <p:sp>
          <p:nvSpPr>
            <p:cNvPr id="59" name="L 字 58"/>
            <p:cNvSpPr/>
            <p:nvPr/>
          </p:nvSpPr>
          <p:spPr>
            <a:xfrm>
              <a:off x="553481" y="731465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grpSp>
        <p:nvGrpSpPr>
          <p:cNvPr id="38" name="グループ化 37"/>
          <p:cNvGrpSpPr/>
          <p:nvPr/>
        </p:nvGrpSpPr>
        <p:grpSpPr>
          <a:xfrm>
            <a:off x="553481" y="8619098"/>
            <a:ext cx="5746917" cy="297342"/>
            <a:chOff x="553481" y="8619098"/>
            <a:chExt cx="5746917" cy="297342"/>
          </a:xfrm>
        </p:grpSpPr>
        <p:sp>
          <p:nvSpPr>
            <p:cNvPr id="33" name="正方形/長方形 2"/>
            <p:cNvSpPr>
              <a:spLocks noChangeArrowheads="1"/>
            </p:cNvSpPr>
            <p:nvPr/>
          </p:nvSpPr>
          <p:spPr bwMode="auto">
            <a:xfrm>
              <a:off x="664038" y="8619098"/>
              <a:ext cx="1811714" cy="276999"/>
            </a:xfrm>
            <a:prstGeom prst="rect">
              <a:avLst/>
            </a:prstGeom>
            <a:noFill/>
            <a:ln>
              <a:noFill/>
            </a:ln>
          </p:spPr>
          <p:txBody>
            <a:bodyPr wrap="none">
              <a:spAutoFit/>
            </a:bodyPr>
            <a:lstStyle/>
            <a:p>
              <a:r>
                <a:rPr kumimoji="1" lang="ja-JP" altLang="en-US" sz="1200" b="1" dirty="0">
                  <a:latin typeface="ＭＳ Ｐゴシック" panose="020B0600070205080204" pitchFamily="50" charset="-128"/>
                  <a:ea typeface="ＭＳ Ｐゴシック" panose="020B0600070205080204" pitchFamily="50" charset="-128"/>
                </a:rPr>
                <a:t>閉会の辞　 　</a:t>
              </a:r>
              <a:r>
                <a:rPr kumimoji="1" lang="en-US" altLang="ja-JP" sz="1200" b="1" dirty="0" smtClean="0">
                  <a:latin typeface="ＭＳ Ｐゴシック" panose="020B0600070205080204" pitchFamily="50" charset="-128"/>
                  <a:ea typeface="ＭＳ Ｐゴシック" panose="020B0600070205080204" pitchFamily="50" charset="-128"/>
                </a:rPr>
                <a:t>17:25–17:30</a:t>
              </a:r>
              <a:endParaRPr kumimoji="1" lang="en-US" altLang="ja-JP" sz="1200" b="1" dirty="0">
                <a:latin typeface="ＭＳ Ｐゴシック" panose="020B0600070205080204" pitchFamily="50" charset="-128"/>
                <a:ea typeface="ＭＳ Ｐゴシック" panose="020B0600070205080204" pitchFamily="50" charset="-128"/>
              </a:endParaRPr>
            </a:p>
          </p:txBody>
        </p:sp>
        <p:sp>
          <p:nvSpPr>
            <p:cNvPr id="79" name="L 字 78"/>
            <p:cNvSpPr/>
            <p:nvPr/>
          </p:nvSpPr>
          <p:spPr>
            <a:xfrm>
              <a:off x="553481" y="8676728"/>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spTree>
    <p:extLst>
      <p:ext uri="{BB962C8B-B14F-4D97-AF65-F5344CB8AC3E}">
        <p14:creationId xmlns:p14="http://schemas.microsoft.com/office/powerpoint/2010/main" val="949682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10" descr="http://www.grandhotel.co.jp/etc/images/map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460" y="5951593"/>
            <a:ext cx="3816350" cy="33962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4" name="表 3"/>
          <p:cNvGraphicFramePr>
            <a:graphicFrameLocks noGrp="1"/>
          </p:cNvGraphicFramePr>
          <p:nvPr>
            <p:extLst>
              <p:ext uri="{D42A27DB-BD31-4B8C-83A1-F6EECF244321}">
                <p14:modId xmlns:p14="http://schemas.microsoft.com/office/powerpoint/2010/main" val="773230228"/>
              </p:ext>
            </p:extLst>
          </p:nvPr>
        </p:nvGraphicFramePr>
        <p:xfrm>
          <a:off x="590310" y="2471776"/>
          <a:ext cx="5729466" cy="1950720"/>
        </p:xfrm>
        <a:graphic>
          <a:graphicData uri="http://schemas.openxmlformats.org/drawingml/2006/table">
            <a:tbl>
              <a:tblPr firstRow="1" bandRow="1">
                <a:tableStyleId>{5940675A-B579-460E-94D1-54222C63F5DA}</a:tableStyleId>
              </a:tblPr>
              <a:tblGrid>
                <a:gridCol w="825148"/>
                <a:gridCol w="2330229"/>
                <a:gridCol w="1720576"/>
                <a:gridCol w="853513"/>
              </a:tblGrid>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ご施設名</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r>
              <a:tr h="167438">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TEL/FAX</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フリガナ</a:t>
                      </a: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職種</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c>
                  <a:txBody>
                    <a:bodyPr/>
                    <a:lstStyle/>
                    <a:p>
                      <a:pPr algn="ctr"/>
                      <a:r>
                        <a:rPr kumimoji="1" lang="en-US" altLang="ja-JP" sz="1000" dirty="0" smtClean="0">
                          <a:latin typeface="ＭＳ Ｐゴシック" panose="020B0600070205080204" pitchFamily="50" charset="-128"/>
                          <a:ea typeface="ＭＳ Ｐゴシック" panose="020B0600070205080204" pitchFamily="50" charset="-128"/>
                        </a:rPr>
                        <a:t>CDE</a:t>
                      </a:r>
                      <a:r>
                        <a:rPr kumimoji="1" lang="ja-JP" altLang="en-US" sz="1000" dirty="0" smtClean="0">
                          <a:latin typeface="ＭＳ Ｐゴシック" panose="020B0600070205080204" pitchFamily="50" charset="-128"/>
                          <a:ea typeface="ＭＳ Ｐゴシック" panose="020B0600070205080204" pitchFamily="50" charset="-128"/>
                        </a:rPr>
                        <a:t>資格</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lumMod val="95000"/>
                      </a:schemeClr>
                    </a:solidFill>
                  </a:tcPr>
                </a:tc>
              </a:tr>
              <a:tr h="167438">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御氏名</a:t>
                      </a: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医・薬・看・栄・臨・理・他</a:t>
                      </a:r>
                      <a:endParaRPr kumimoji="1" lang="ja-JP" altLang="en-US" sz="1000" dirty="0">
                        <a:latin typeface="ＭＳ Ｐゴシック" panose="020B0600070205080204" pitchFamily="50" charset="-128"/>
                        <a:ea typeface="ＭＳ Ｐゴシック" panose="020B0600070205080204" pitchFamily="50" charset="-128"/>
                      </a:endParaRPr>
                    </a:p>
                  </a:txBody>
                  <a:tcPr/>
                </a:tc>
                <a:tc>
                  <a:txBody>
                    <a:bodyPr/>
                    <a:lstStyle/>
                    <a:p>
                      <a:pPr algn="ctr"/>
                      <a:r>
                        <a:rPr kumimoji="1" lang="ja-JP" altLang="en-US" sz="1000" dirty="0" smtClean="0">
                          <a:latin typeface="ＭＳ Ｐゴシック" panose="020B0600070205080204" pitchFamily="50" charset="-128"/>
                          <a:ea typeface="ＭＳ Ｐゴシック" panose="020B0600070205080204" pitchFamily="50" charset="-128"/>
                        </a:rPr>
                        <a:t>有</a:t>
                      </a:r>
                      <a:r>
                        <a:rPr kumimoji="1" lang="ja-JP" altLang="en-US" sz="1000" baseline="0" dirty="0" smtClean="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tr>
            </a:tbl>
          </a:graphicData>
        </a:graphic>
      </p:graphicFrame>
      <p:sp>
        <p:nvSpPr>
          <p:cNvPr id="5" name="テキスト ボックス 4"/>
          <p:cNvSpPr txBox="1"/>
          <p:nvPr/>
        </p:nvSpPr>
        <p:spPr>
          <a:xfrm>
            <a:off x="509241" y="378812"/>
            <a:ext cx="5879765" cy="417358"/>
          </a:xfrm>
          <a:prstGeom prst="rect">
            <a:avLst/>
          </a:prstGeom>
          <a:ln/>
        </p:spPr>
        <p:style>
          <a:lnRef idx="2">
            <a:schemeClr val="accent3"/>
          </a:lnRef>
          <a:fillRef idx="1">
            <a:schemeClr val="lt1"/>
          </a:fillRef>
          <a:effectRef idx="0">
            <a:schemeClr val="accent3"/>
          </a:effectRef>
          <a:fontRef idx="minor">
            <a:schemeClr val="dk1"/>
          </a:fontRef>
        </p:style>
        <p:txBody>
          <a:bodyPr wrap="square" rtlCol="0" anchor="ctr">
            <a:spAutoFit/>
          </a:bodyPr>
          <a:lstStyle/>
          <a:p>
            <a:r>
              <a:rPr kumimoji="1" lang="en-US" altLang="ja-JP" b="1" dirty="0">
                <a:latin typeface="ＭＳ Ｐゴシック" panose="020B0600070205080204" pitchFamily="50" charset="-128"/>
                <a:ea typeface="ＭＳ Ｐゴシック" panose="020B0600070205080204" pitchFamily="50" charset="-128"/>
              </a:rPr>
              <a:t>FAX</a:t>
            </a:r>
            <a:r>
              <a:rPr kumimoji="1" lang="ja-JP" altLang="en-US" b="1" dirty="0">
                <a:latin typeface="ＭＳ Ｐゴシック" panose="020B0600070205080204" pitchFamily="50" charset="-128"/>
                <a:ea typeface="ＭＳ Ｐゴシック" panose="020B0600070205080204" pitchFamily="50" charset="-128"/>
              </a:rPr>
              <a:t>送付先：</a:t>
            </a:r>
            <a:r>
              <a:rPr kumimoji="1" lang="en-US" altLang="ja-JP" b="1" dirty="0">
                <a:latin typeface="ＭＳ Ｐゴシック" panose="020B0600070205080204" pitchFamily="50" charset="-128"/>
                <a:ea typeface="ＭＳ Ｐゴシック" panose="020B0600070205080204" pitchFamily="50" charset="-128"/>
              </a:rPr>
              <a:t>053-435-2354</a:t>
            </a:r>
            <a:endParaRPr kumimoji="1" lang="ja-JP" altLang="en-US" b="1"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030873" y="752582"/>
            <a:ext cx="4787494" cy="417358"/>
          </a:xfrm>
          <a:prstGeom prst="rect">
            <a:avLst/>
          </a:prstGeom>
          <a:noFill/>
        </p:spPr>
        <p:txBody>
          <a:bodyPr wrap="square" rtlCol="0">
            <a:spAutoFit/>
          </a:bodyPr>
          <a:lstStyle/>
          <a:p>
            <a:pPr algn="ctr"/>
            <a:r>
              <a:rPr kumimoji="1" lang="ja-JP" altLang="en-US" b="1" u="dbl" dirty="0">
                <a:latin typeface="ＭＳ Ｐゴシック" panose="020B0600070205080204" pitchFamily="50" charset="-128"/>
                <a:ea typeface="ＭＳ Ｐゴシック" panose="020B0600070205080204" pitchFamily="50" charset="-128"/>
              </a:rPr>
              <a:t>第</a:t>
            </a:r>
            <a:r>
              <a:rPr kumimoji="1" lang="en-US" altLang="ja-JP" b="1" u="dbl" dirty="0">
                <a:latin typeface="ＭＳ Ｐゴシック" panose="020B0600070205080204" pitchFamily="50" charset="-128"/>
                <a:ea typeface="ＭＳ Ｐゴシック" panose="020B0600070205080204" pitchFamily="50" charset="-128"/>
              </a:rPr>
              <a:t>8</a:t>
            </a:r>
            <a:r>
              <a:rPr kumimoji="1" lang="ja-JP" altLang="en-US" b="1" u="dbl" dirty="0">
                <a:latin typeface="ＭＳ Ｐゴシック" panose="020B0600070205080204" pitchFamily="50" charset="-128"/>
                <a:ea typeface="ＭＳ Ｐゴシック" panose="020B0600070205080204" pitchFamily="50" charset="-128"/>
              </a:rPr>
              <a:t>回 はまま</a:t>
            </a:r>
            <a:r>
              <a:rPr kumimoji="1" lang="ja-JP" altLang="en-US" b="1" u="dbl" dirty="0" err="1">
                <a:latin typeface="ＭＳ Ｐゴシック" panose="020B0600070205080204" pitchFamily="50" charset="-128"/>
                <a:ea typeface="ＭＳ Ｐゴシック" panose="020B0600070205080204" pitchFamily="50" charset="-128"/>
              </a:rPr>
              <a:t>つ</a:t>
            </a:r>
            <a:r>
              <a:rPr kumimoji="1" lang="en-US" altLang="ja-JP" b="1" u="dbl" dirty="0">
                <a:latin typeface="ＭＳ Ｐゴシック" panose="020B0600070205080204" pitchFamily="50" charset="-128"/>
                <a:ea typeface="ＭＳ Ｐゴシック" panose="020B0600070205080204" pitchFamily="50" charset="-128"/>
              </a:rPr>
              <a:t>CDE</a:t>
            </a:r>
            <a:r>
              <a:rPr kumimoji="1" lang="ja-JP" altLang="en-US" b="1" u="dbl" dirty="0">
                <a:latin typeface="ＭＳ Ｐゴシック" panose="020B0600070205080204" pitchFamily="50" charset="-128"/>
                <a:ea typeface="ＭＳ Ｐゴシック" panose="020B0600070205080204" pitchFamily="50" charset="-128"/>
              </a:rPr>
              <a:t>研究会 参加申込書</a:t>
            </a:r>
          </a:p>
        </p:txBody>
      </p:sp>
      <p:sp>
        <p:nvSpPr>
          <p:cNvPr id="8" name="テキスト ボックス 7"/>
          <p:cNvSpPr txBox="1"/>
          <p:nvPr/>
        </p:nvSpPr>
        <p:spPr>
          <a:xfrm>
            <a:off x="973113" y="1074286"/>
            <a:ext cx="4914524" cy="3693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上記</a:t>
            </a:r>
            <a:r>
              <a:rPr kumimoji="1" lang="en-US" altLang="ja-JP" sz="900" dirty="0">
                <a:latin typeface="ＭＳ Ｐゴシック" panose="020B0600070205080204" pitchFamily="50" charset="-128"/>
                <a:ea typeface="ＭＳ Ｐゴシック" panose="020B0600070205080204" pitchFamily="50" charset="-128"/>
              </a:rPr>
              <a:t>FAX</a:t>
            </a:r>
            <a:r>
              <a:rPr kumimoji="1" lang="ja-JP" altLang="en-US" sz="900" dirty="0">
                <a:latin typeface="ＭＳ Ｐゴシック" panose="020B0600070205080204" pitchFamily="50" charset="-128"/>
                <a:ea typeface="ＭＳ Ｐゴシック" panose="020B0600070205080204" pitchFamily="50" charset="-128"/>
              </a:rPr>
              <a:t>番号までお申込み下さいますよう、宜しくお願い申し上げます。</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また、お問合せ等ございましたら下記お問合せ欄にご記入もしくは、お問合せ先までご連絡ください。</a:t>
            </a:r>
          </a:p>
        </p:txBody>
      </p:sp>
      <p:sp>
        <p:nvSpPr>
          <p:cNvPr id="10" name="Text Box 35"/>
          <p:cNvSpPr txBox="1">
            <a:spLocks noChangeArrowheads="1"/>
          </p:cNvSpPr>
          <p:nvPr/>
        </p:nvSpPr>
        <p:spPr bwMode="auto">
          <a:xfrm>
            <a:off x="2151311" y="1453045"/>
            <a:ext cx="232114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dirty="0">
                <a:latin typeface="ＭＳ Ｐゴシック" panose="020B0600070205080204" pitchFamily="50" charset="-128"/>
                <a:ea typeface="ＭＳ Ｐゴシック" panose="020B0600070205080204" pitchFamily="50" charset="-128"/>
              </a:rPr>
              <a:t>平成</a:t>
            </a:r>
            <a:r>
              <a:rPr lang="en-US" altLang="ja-JP" sz="1200" dirty="0">
                <a:latin typeface="ＭＳ Ｐゴシック" panose="020B0600070205080204" pitchFamily="50" charset="-128"/>
                <a:ea typeface="ＭＳ Ｐゴシック" panose="020B0600070205080204" pitchFamily="50" charset="-128"/>
              </a:rPr>
              <a:t>30</a:t>
            </a:r>
            <a:r>
              <a:rPr lang="ja-JP" altLang="en-US" sz="1200" dirty="0">
                <a:latin typeface="ＭＳ Ｐゴシック" panose="020B0600070205080204" pitchFamily="50" charset="-128"/>
                <a:ea typeface="ＭＳ Ｐゴシック" panose="020B0600070205080204" pitchFamily="50" charset="-128"/>
              </a:rPr>
              <a:t>年</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月</a:t>
            </a:r>
            <a:r>
              <a:rPr lang="en-US" altLang="ja-JP" sz="1200" dirty="0">
                <a:latin typeface="ＭＳ Ｐゴシック" panose="020B0600070205080204" pitchFamily="50" charset="-128"/>
                <a:ea typeface="ＭＳ Ｐゴシック" panose="020B0600070205080204" pitchFamily="50" charset="-128"/>
              </a:rPr>
              <a:t>24</a:t>
            </a:r>
            <a:r>
              <a:rPr lang="ja-JP" altLang="en-US" sz="1200" dirty="0">
                <a:latin typeface="ＭＳ Ｐゴシック" panose="020B0600070205080204" pitchFamily="50" charset="-128"/>
                <a:ea typeface="ＭＳ Ｐゴシック" panose="020B0600070205080204" pitchFamily="50" charset="-128"/>
              </a:rPr>
              <a:t>日（土）　</a:t>
            </a:r>
            <a:r>
              <a:rPr lang="en-US" altLang="ja-JP" sz="1200" dirty="0" smtClean="0">
                <a:latin typeface="ＭＳ Ｐゴシック" panose="020B0600070205080204" pitchFamily="50" charset="-128"/>
                <a:ea typeface="ＭＳ Ｐゴシック" panose="020B0600070205080204" pitchFamily="50" charset="-128"/>
              </a:rPr>
              <a:t>14:00</a:t>
            </a:r>
            <a:r>
              <a:rPr lang="en-US" altLang="ja-JP" sz="1200" dirty="0">
                <a:latin typeface="ＭＳ Ｐゴシック" panose="020B0600070205080204" pitchFamily="50" charset="-128"/>
                <a:ea typeface="ＭＳ Ｐゴシック" panose="020B0600070205080204" pitchFamily="50" charset="-128"/>
              </a:rPr>
              <a:t>-</a:t>
            </a:r>
            <a:r>
              <a:rPr lang="en-US" altLang="ja-JP" sz="1200" dirty="0" smtClean="0">
                <a:latin typeface="ＭＳ Ｐゴシック" panose="020B0600070205080204" pitchFamily="50" charset="-128"/>
                <a:ea typeface="ＭＳ Ｐゴシック" panose="020B0600070205080204" pitchFamily="50" charset="-128"/>
              </a:rPr>
              <a:t>17:30</a:t>
            </a:r>
            <a:endParaRPr lang="en-US" altLang="ja-JP" sz="1200" dirty="0">
              <a:latin typeface="ＭＳ Ｐゴシック" panose="020B0600070205080204" pitchFamily="50" charset="-128"/>
              <a:ea typeface="ＭＳ Ｐゴシック" panose="020B0600070205080204" pitchFamily="50" charset="-128"/>
            </a:endParaRPr>
          </a:p>
        </p:txBody>
      </p:sp>
      <p:sp>
        <p:nvSpPr>
          <p:cNvPr id="11" name="角丸四角形 5"/>
          <p:cNvSpPr>
            <a:spLocks noChangeArrowheads="1"/>
          </p:cNvSpPr>
          <p:nvPr/>
        </p:nvSpPr>
        <p:spPr bwMode="auto">
          <a:xfrm>
            <a:off x="1191737" y="1459085"/>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2055061" y="1692548"/>
            <a:ext cx="379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階　「孔雀の間」</a:t>
            </a:r>
          </a:p>
          <a:p>
            <a:r>
              <a:rPr lang="ja-JP" altLang="en-US" sz="1200" dirty="0">
                <a:latin typeface="ＭＳ Ｐゴシック" panose="020B0600070205080204" pitchFamily="50" charset="-128"/>
                <a:ea typeface="ＭＳ Ｐゴシック" panose="020B0600070205080204" pitchFamily="50" charset="-128"/>
              </a:rPr>
              <a:t>浜松市中区東伊場</a:t>
            </a:r>
            <a:r>
              <a:rPr lang="en-US" altLang="ja-JP" sz="1200" dirty="0">
                <a:latin typeface="ＭＳ Ｐゴシック" panose="020B0600070205080204" pitchFamily="50" charset="-128"/>
                <a:ea typeface="ＭＳ Ｐゴシック" panose="020B0600070205080204" pitchFamily="50" charset="-128"/>
              </a:rPr>
              <a:t>1-3-1</a:t>
            </a:r>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TEL</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053-452-2112</a:t>
            </a:r>
            <a:endParaRPr kumimoji="1" lang="en-US" altLang="ja-JP" sz="1200" dirty="0"/>
          </a:p>
        </p:txBody>
      </p:sp>
      <p:sp>
        <p:nvSpPr>
          <p:cNvPr id="14" name="角丸四角形 5"/>
          <p:cNvSpPr>
            <a:spLocks noChangeArrowheads="1"/>
          </p:cNvSpPr>
          <p:nvPr/>
        </p:nvSpPr>
        <p:spPr bwMode="auto">
          <a:xfrm>
            <a:off x="1191737" y="1792088"/>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場　所</a:t>
            </a:r>
          </a:p>
        </p:txBody>
      </p:sp>
      <p:graphicFrame>
        <p:nvGraphicFramePr>
          <p:cNvPr id="9" name="表 8"/>
          <p:cNvGraphicFramePr>
            <a:graphicFrameLocks noGrp="1"/>
          </p:cNvGraphicFramePr>
          <p:nvPr>
            <p:extLst>
              <p:ext uri="{D42A27DB-BD31-4B8C-83A1-F6EECF244321}">
                <p14:modId xmlns:p14="http://schemas.microsoft.com/office/powerpoint/2010/main" val="1183085448"/>
              </p:ext>
            </p:extLst>
          </p:nvPr>
        </p:nvGraphicFramePr>
        <p:xfrm>
          <a:off x="583939" y="4685696"/>
          <a:ext cx="5729468" cy="365760"/>
        </p:xfrm>
        <a:graphic>
          <a:graphicData uri="http://schemas.openxmlformats.org/drawingml/2006/table">
            <a:tbl>
              <a:tblPr firstRow="1" bandRow="1">
                <a:tableStyleId>{5940675A-B579-460E-94D1-54222C63F5DA}</a:tableStyleId>
              </a:tblPr>
              <a:tblGrid>
                <a:gridCol w="5729468"/>
              </a:tblGrid>
              <a:tr h="252399">
                <a:tc>
                  <a:txBody>
                    <a:bodyPr/>
                    <a:lstStyle/>
                    <a:p>
                      <a:endParaRPr kumimoji="1" lang="ja-JP" altLang="en-US" dirty="0"/>
                    </a:p>
                  </a:txBody>
                  <a:tcPr/>
                </a:tc>
              </a:tr>
            </a:tbl>
          </a:graphicData>
        </a:graphic>
      </p:graphicFrame>
      <p:sp>
        <p:nvSpPr>
          <p:cNvPr id="16" name="テキスト ボックス 15"/>
          <p:cNvSpPr txBox="1"/>
          <p:nvPr/>
        </p:nvSpPr>
        <p:spPr>
          <a:xfrm>
            <a:off x="882580" y="4429468"/>
            <a:ext cx="5076672" cy="253916"/>
          </a:xfrm>
          <a:prstGeom prst="rect">
            <a:avLst/>
          </a:prstGeom>
          <a:noFill/>
        </p:spPr>
        <p:txBody>
          <a:bodyPr wrap="square" rtlCol="0">
            <a:spAutoFit/>
          </a:bodyPr>
          <a:lstStyle/>
          <a:p>
            <a:pPr algn="ctr"/>
            <a:r>
              <a:rPr kumimoji="1" lang="en-US" altLang="ja-JP" sz="1050" b="1" dirty="0">
                <a:latin typeface="ＭＳ Ｐゴシック" panose="020B0600070205080204" pitchFamily="50" charset="-128"/>
                <a:ea typeface="ＭＳ Ｐゴシック" panose="020B0600070205080204" pitchFamily="50" charset="-128"/>
              </a:rPr>
              <a:t>&lt; </a:t>
            </a:r>
            <a:r>
              <a:rPr kumimoji="1" lang="ja-JP" altLang="en-US" sz="1050" b="1" dirty="0">
                <a:latin typeface="ＭＳ Ｐゴシック" panose="020B0600070205080204" pitchFamily="50" charset="-128"/>
                <a:ea typeface="ＭＳ Ｐゴシック" panose="020B0600070205080204" pitchFamily="50" charset="-128"/>
              </a:rPr>
              <a:t>ご質問等</a:t>
            </a:r>
            <a:r>
              <a:rPr kumimoji="1" lang="ja-JP" altLang="en-US" sz="1000" b="1" dirty="0">
                <a:latin typeface="ＭＳ Ｐゴシック" panose="020B0600070205080204" pitchFamily="50" charset="-128"/>
                <a:ea typeface="ＭＳ Ｐゴシック" panose="020B0600070205080204" pitchFamily="50" charset="-128"/>
              </a:rPr>
              <a:t>ございましたら</a:t>
            </a:r>
            <a:r>
              <a:rPr kumimoji="1" lang="ja-JP" altLang="en-US" sz="1050" b="1" dirty="0">
                <a:latin typeface="ＭＳ Ｐゴシック" panose="020B0600070205080204" pitchFamily="50" charset="-128"/>
                <a:ea typeface="ＭＳ Ｐゴシック" panose="020B0600070205080204" pitchFamily="50" charset="-128"/>
              </a:rPr>
              <a:t>、ご記入ください </a:t>
            </a:r>
            <a:r>
              <a:rPr kumimoji="1" lang="en-US" altLang="ja-JP" sz="1050" b="1" dirty="0">
                <a:latin typeface="ＭＳ Ｐゴシック" panose="020B0600070205080204" pitchFamily="50" charset="-128"/>
                <a:ea typeface="ＭＳ Ｐゴシック" panose="020B0600070205080204" pitchFamily="50" charset="-128"/>
              </a:rPr>
              <a:t>&gt;</a:t>
            </a:r>
          </a:p>
        </p:txBody>
      </p:sp>
      <p:sp>
        <p:nvSpPr>
          <p:cNvPr id="15" name="テキスト ボックス 14"/>
          <p:cNvSpPr txBox="1"/>
          <p:nvPr/>
        </p:nvSpPr>
        <p:spPr>
          <a:xfrm>
            <a:off x="3551252" y="5039054"/>
            <a:ext cx="2749327" cy="553998"/>
          </a:xfrm>
          <a:prstGeom prst="rect">
            <a:avLst/>
          </a:prstGeom>
          <a:noFill/>
        </p:spPr>
        <p:txBody>
          <a:bodyPr wrap="square" rtlCol="0">
            <a:spAutoFit/>
          </a:bodyPr>
          <a:lstStyle/>
          <a:p>
            <a:pPr algn="r"/>
            <a:r>
              <a:rPr kumimoji="1" lang="ja-JP" altLang="en-US" sz="1000" dirty="0">
                <a:latin typeface="ＭＳ Ｐゴシック" panose="020B0600070205080204" pitchFamily="50" charset="-128"/>
                <a:ea typeface="ＭＳ Ｐゴシック" panose="020B0600070205080204" pitchFamily="50" charset="-128"/>
              </a:rPr>
              <a:t>お問合せ先：浜松医科大学　第二内科</a:t>
            </a:r>
            <a:endParaRPr kumimoji="1" lang="en-US" altLang="ja-JP" sz="1000" dirty="0">
              <a:latin typeface="ＭＳ Ｐゴシック" panose="020B0600070205080204" pitchFamily="50" charset="-128"/>
              <a:ea typeface="ＭＳ Ｐゴシック" panose="020B0600070205080204" pitchFamily="50" charset="-128"/>
            </a:endParaRPr>
          </a:p>
          <a:p>
            <a:pPr algn="r"/>
            <a:r>
              <a:rPr kumimoji="1" lang="en-US" altLang="ja-JP" sz="1000" dirty="0">
                <a:latin typeface="ＭＳ Ｐゴシック" panose="020B0600070205080204" pitchFamily="50" charset="-128"/>
                <a:ea typeface="ＭＳ Ｐゴシック" panose="020B0600070205080204" pitchFamily="50" charset="-128"/>
              </a:rPr>
              <a:t>TEL</a:t>
            </a:r>
            <a:r>
              <a:rPr kumimoji="1" lang="ja-JP" altLang="en-US" sz="1000" dirty="0">
                <a:latin typeface="ＭＳ Ｐゴシック" panose="020B0600070205080204" pitchFamily="50" charset="-128"/>
                <a:ea typeface="ＭＳ Ｐゴシック" panose="020B0600070205080204" pitchFamily="50" charset="-128"/>
              </a:rPr>
              <a:t>：</a:t>
            </a:r>
            <a:r>
              <a:rPr kumimoji="1" lang="en-US" altLang="ja-JP" sz="1000" dirty="0">
                <a:latin typeface="ＭＳ Ｐゴシック" panose="020B0600070205080204" pitchFamily="50" charset="-128"/>
                <a:ea typeface="ＭＳ Ｐゴシック" panose="020B0600070205080204" pitchFamily="50" charset="-128"/>
              </a:rPr>
              <a:t>053-435-2262</a:t>
            </a:r>
            <a:r>
              <a:rPr kumimoji="1" lang="ja-JP" altLang="en-US" sz="1000" dirty="0">
                <a:latin typeface="ＭＳ Ｐゴシック" panose="020B0600070205080204" pitchFamily="50" charset="-128"/>
                <a:ea typeface="ＭＳ Ｐゴシック" panose="020B0600070205080204" pitchFamily="50" charset="-128"/>
              </a:rPr>
              <a:t>　</a:t>
            </a:r>
            <a:endParaRPr kumimoji="1" lang="en-US" altLang="ja-JP" sz="1000" dirty="0">
              <a:latin typeface="ＭＳ Ｐゴシック" panose="020B0600070205080204" pitchFamily="50" charset="-128"/>
              <a:ea typeface="ＭＳ Ｐゴシック" panose="020B0600070205080204" pitchFamily="50" charset="-128"/>
            </a:endParaRPr>
          </a:p>
          <a:p>
            <a:pPr algn="r"/>
            <a:endParaRPr kumimoji="1" lang="ja-JP" altLang="en-US" sz="1000" dirty="0">
              <a:latin typeface="ＭＳ Ｐゴシック" panose="020B0600070205080204" pitchFamily="50" charset="-128"/>
              <a:ea typeface="ＭＳ Ｐゴシック" panose="020B0600070205080204" pitchFamily="50" charset="-128"/>
            </a:endParaRPr>
          </a:p>
        </p:txBody>
      </p:sp>
      <p:grpSp>
        <p:nvGrpSpPr>
          <p:cNvPr id="25" name="グループ化 24"/>
          <p:cNvGrpSpPr/>
          <p:nvPr/>
        </p:nvGrpSpPr>
        <p:grpSpPr>
          <a:xfrm>
            <a:off x="968455" y="5677024"/>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a:latin typeface="ＭＳ Ｐゴシック" panose="020B0600070205080204" pitchFamily="50" charset="-128"/>
                  <a:ea typeface="ＭＳ Ｐゴシック" panose="020B0600070205080204" pitchFamily="50" charset="-128"/>
                </a:rPr>
                <a:t>会場のご案内</a:t>
              </a: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sp>
        <p:nvSpPr>
          <p:cNvPr id="26" name="正方形/長方形 25"/>
          <p:cNvSpPr/>
          <p:nvPr/>
        </p:nvSpPr>
        <p:spPr>
          <a:xfrm>
            <a:off x="878442" y="9384549"/>
            <a:ext cx="5096908" cy="21544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＊車でお越しの方はホテル隣の専用駐車場にお停め下さい。なお、駐車料金は無料です（駐車券をお持ちください）。</a:t>
            </a:r>
          </a:p>
        </p:txBody>
      </p:sp>
      <p:sp>
        <p:nvSpPr>
          <p:cNvPr id="28" name="角丸四角形 5"/>
          <p:cNvSpPr>
            <a:spLocks noChangeArrowheads="1"/>
          </p:cNvSpPr>
          <p:nvPr/>
        </p:nvSpPr>
        <p:spPr bwMode="auto">
          <a:xfrm>
            <a:off x="1191012" y="2127479"/>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29" name="テキスト ボックス 2"/>
          <p:cNvSpPr txBox="1">
            <a:spLocks noChangeArrowheads="1"/>
          </p:cNvSpPr>
          <p:nvPr/>
        </p:nvSpPr>
        <p:spPr bwMode="auto">
          <a:xfrm>
            <a:off x="2055061" y="2116956"/>
            <a:ext cx="37963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御一人様　</a:t>
            </a:r>
            <a:r>
              <a:rPr lang="en-US" altLang="ja-JP" sz="1200" dirty="0">
                <a:latin typeface="ＭＳ Ｐゴシック" panose="020B0600070205080204" pitchFamily="50" charset="-128"/>
                <a:ea typeface="ＭＳ Ｐゴシック" panose="020B0600070205080204" pitchFamily="50" charset="-128"/>
              </a:rPr>
              <a:t>500</a:t>
            </a:r>
            <a:r>
              <a:rPr lang="ja-JP" altLang="en-US" sz="1200" dirty="0">
                <a:latin typeface="ＭＳ Ｐゴシック" panose="020B0600070205080204" pitchFamily="50" charset="-128"/>
                <a:ea typeface="ＭＳ Ｐゴシック" panose="020B0600070205080204" pitchFamily="50" charset="-128"/>
              </a:rPr>
              <a:t>円</a:t>
            </a:r>
          </a:p>
        </p:txBody>
      </p:sp>
      <p:sp>
        <p:nvSpPr>
          <p:cNvPr id="27" name="円/楕円 26"/>
          <p:cNvSpPr/>
          <p:nvPr/>
        </p:nvSpPr>
        <p:spPr>
          <a:xfrm>
            <a:off x="2871789" y="7991475"/>
            <a:ext cx="371475" cy="342900"/>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1005474" y="5257800"/>
            <a:ext cx="4652377" cy="477054"/>
          </a:xfrm>
          <a:prstGeom prst="rect">
            <a:avLst/>
          </a:prstGeom>
          <a:noFill/>
        </p:spPr>
        <p:txBody>
          <a:bodyPr wrap="square" rtlCol="0">
            <a:spAutoFit/>
          </a:bodyPr>
          <a:lstStyle/>
          <a:p>
            <a:r>
              <a:rPr lang="ja-JP" altLang="en-US" sz="1100" u="sng" dirty="0">
                <a:hlinkClick r:id="rId4"/>
              </a:rPr>
              <a:t>はままつ</a:t>
            </a:r>
            <a:r>
              <a:rPr lang="en-US" altLang="ja-JP" sz="1100" u="sng" dirty="0">
                <a:hlinkClick r:id="rId4"/>
              </a:rPr>
              <a:t>CDE</a:t>
            </a:r>
            <a:r>
              <a:rPr lang="ja-JP" altLang="en-US" sz="1100" u="sng" dirty="0">
                <a:hlinkClick r:id="rId4"/>
              </a:rPr>
              <a:t>研究会ホームページ</a:t>
            </a:r>
            <a:endParaRPr lang="en-US" altLang="ja-JP" sz="1100" u="sng" dirty="0">
              <a:hlinkClick r:id="rId4"/>
            </a:endParaRPr>
          </a:p>
          <a:p>
            <a:r>
              <a:rPr lang="en-US" altLang="ja-JP" sz="1400" u="sng" dirty="0">
                <a:hlinkClick r:id="rId4"/>
              </a:rPr>
              <a:t>http://www.hamamatsu-cde.com</a:t>
            </a:r>
            <a:endParaRPr kumimoji="1" lang="ja-JP" altLang="en-US" sz="1400" dirty="0"/>
          </a:p>
        </p:txBody>
      </p:sp>
    </p:spTree>
    <p:extLst>
      <p:ext uri="{BB962C8B-B14F-4D97-AF65-F5344CB8AC3E}">
        <p14:creationId xmlns:p14="http://schemas.microsoft.com/office/powerpoint/2010/main" val="3971095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1744</TotalTime>
  <Words>297</Words>
  <Application>Microsoft Office PowerPoint</Application>
  <PresentationFormat>A4 210 x 297 mm</PresentationFormat>
  <Paragraphs>81</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ＭＳ Ｐゴシック</vt:lpstr>
      <vt:lpstr>ＭＳ ゴシック</vt:lpstr>
      <vt:lpstr>Arial</vt:lpstr>
      <vt:lpstr>Verdana</vt: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KZSU (Kazuhiko Sugawara)</dc:creator>
  <cp:lastModifiedBy>Takuya</cp:lastModifiedBy>
  <cp:revision>141</cp:revision>
  <cp:lastPrinted>2017-12-26T05:18:32Z</cp:lastPrinted>
  <dcterms:created xsi:type="dcterms:W3CDTF">2014-06-23T12:09:29Z</dcterms:created>
  <dcterms:modified xsi:type="dcterms:W3CDTF">2017-12-26T05:22:05Z</dcterms:modified>
</cp:coreProperties>
</file>