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59" r:id="rId3"/>
  </p:sldIdLst>
  <p:sldSz cx="5143500" cy="9144000" type="screen16x9"/>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82">
          <p15:clr>
            <a:srgbClr val="A4A3A4"/>
          </p15:clr>
        </p15:guide>
        <p15:guide id="2" orient="horz" pos="1470">
          <p15:clr>
            <a:srgbClr val="A4A3A4"/>
          </p15:clr>
        </p15:guide>
        <p15:guide id="3" pos="112">
          <p15:clr>
            <a:srgbClr val="A4A3A4"/>
          </p15:clr>
        </p15:guide>
        <p15:guide id="4" pos="3128">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782" autoAdjust="0"/>
  </p:normalViewPr>
  <p:slideViewPr>
    <p:cSldViewPr snapToGrid="0" snapToObjects="1">
      <p:cViewPr varScale="1">
        <p:scale>
          <a:sx n="63" d="100"/>
          <a:sy n="63" d="100"/>
        </p:scale>
        <p:origin x="2726" y="77"/>
      </p:cViewPr>
      <p:guideLst>
        <p:guide orient="horz" pos="4782"/>
        <p:guide orient="horz" pos="1470"/>
        <p:guide pos="112"/>
        <p:guide pos="3128"/>
      </p:guideLst>
    </p:cSldViewPr>
  </p:slideViewPr>
  <p:notesTextViewPr>
    <p:cViewPr>
      <p:scale>
        <a:sx n="1" d="1"/>
        <a:sy n="1" d="1"/>
      </p:scale>
      <p:origin x="0" y="0"/>
    </p:cViewPr>
  </p:notesTextViewPr>
  <p:notesViewPr>
    <p:cSldViewPr snapToGrid="0" snapToObjects="1">
      <p:cViewPr varScale="1">
        <p:scale>
          <a:sx n="95" d="100"/>
          <a:sy n="95" d="100"/>
        </p:scale>
        <p:origin x="-3630" y="-10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58723" y="9102942"/>
            <a:ext cx="793910" cy="725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eader Placeholder 1"/>
          <p:cNvSpPr>
            <a:spLocks noGrp="1"/>
          </p:cNvSpPr>
          <p:nvPr>
            <p:ph type="hdr" sz="quarter"/>
          </p:nvPr>
        </p:nvSpPr>
        <p:spPr>
          <a:xfrm>
            <a:off x="1" y="1"/>
            <a:ext cx="2949099" cy="234788"/>
          </a:xfrm>
          <a:prstGeom prst="rect">
            <a:avLst/>
          </a:prstGeom>
        </p:spPr>
        <p:txBody>
          <a:bodyPr vert="horz" lIns="217858" tIns="46113" rIns="181548" bIns="46113" rtlCol="0"/>
          <a:lstStyle>
            <a:lvl1pPr algn="l">
              <a:defRPr sz="1200"/>
            </a:lvl1pPr>
          </a:lstStyle>
          <a:p>
            <a:endParaRPr lang="en-GB" sz="900" dirty="0"/>
          </a:p>
        </p:txBody>
      </p:sp>
      <p:sp>
        <p:nvSpPr>
          <p:cNvPr id="3" name="Date Placeholder 2"/>
          <p:cNvSpPr>
            <a:spLocks noGrp="1"/>
          </p:cNvSpPr>
          <p:nvPr>
            <p:ph type="dt" sz="quarter" idx="1"/>
          </p:nvPr>
        </p:nvSpPr>
        <p:spPr>
          <a:xfrm>
            <a:off x="3854939" y="1"/>
            <a:ext cx="2949099" cy="234788"/>
          </a:xfrm>
          <a:prstGeom prst="rect">
            <a:avLst/>
          </a:prstGeom>
        </p:spPr>
        <p:txBody>
          <a:bodyPr vert="horz" lIns="217858" tIns="46113" rIns="181548" bIns="46113" rtlCol="0"/>
          <a:lstStyle>
            <a:lvl1pPr algn="r">
              <a:defRPr sz="1200"/>
            </a:lvl1pPr>
          </a:lstStyle>
          <a:p>
            <a:fld id="{FD51D3D3-FD18-4681-9F4D-FACA76A9F716}" type="datetimeFigureOut">
              <a:rPr lang="en-GB" sz="900"/>
              <a:t>15/06/2017</a:t>
            </a:fld>
            <a:endParaRPr lang="en-GB" sz="900"/>
          </a:p>
        </p:txBody>
      </p:sp>
      <p:sp>
        <p:nvSpPr>
          <p:cNvPr id="4" name="Footer Placeholder 3"/>
          <p:cNvSpPr>
            <a:spLocks noGrp="1"/>
          </p:cNvSpPr>
          <p:nvPr>
            <p:ph type="ftr" sz="quarter" idx="2"/>
          </p:nvPr>
        </p:nvSpPr>
        <p:spPr>
          <a:xfrm>
            <a:off x="1" y="227602"/>
            <a:ext cx="2949099" cy="234788"/>
          </a:xfrm>
          <a:prstGeom prst="rect">
            <a:avLst/>
          </a:prstGeom>
        </p:spPr>
        <p:txBody>
          <a:bodyPr vert="horz" lIns="217858" tIns="46113" rIns="181548" bIns="46113" rtlCol="0" anchor="b"/>
          <a:lstStyle>
            <a:lvl1pPr algn="l">
              <a:defRPr sz="1200"/>
            </a:lvl1pPr>
          </a:lstStyle>
          <a:p>
            <a:endParaRPr lang="en-GB" sz="900"/>
          </a:p>
        </p:txBody>
      </p:sp>
      <p:sp>
        <p:nvSpPr>
          <p:cNvPr id="5" name="Slide Number Placeholder 4"/>
          <p:cNvSpPr>
            <a:spLocks noGrp="1"/>
          </p:cNvSpPr>
          <p:nvPr>
            <p:ph type="sldNum" sz="quarter" idx="3"/>
          </p:nvPr>
        </p:nvSpPr>
        <p:spPr>
          <a:xfrm>
            <a:off x="3854939" y="227602"/>
            <a:ext cx="2949099" cy="234788"/>
          </a:xfrm>
          <a:prstGeom prst="rect">
            <a:avLst/>
          </a:prstGeom>
        </p:spPr>
        <p:txBody>
          <a:bodyPr vert="horz" lIns="217858" tIns="46113" rIns="181548" bIns="46113" rtlCol="0" anchor="b"/>
          <a:lstStyle>
            <a:lvl1pPr algn="r">
              <a:defRPr sz="1200"/>
            </a:lvl1pPr>
          </a:lstStyle>
          <a:p>
            <a:fld id="{4E4F0B25-6B6C-417F-8A5F-3AB6073F7C55}" type="slidenum">
              <a:rPr lang="en-GB" sz="900"/>
              <a:t>‹#›</a:t>
            </a:fld>
            <a:endParaRPr lang="en-GB" sz="900"/>
          </a:p>
        </p:txBody>
      </p:sp>
    </p:spTree>
    <p:extLst>
      <p:ext uri="{BB962C8B-B14F-4D97-AF65-F5344CB8AC3E}">
        <p14:creationId xmlns:p14="http://schemas.microsoft.com/office/powerpoint/2010/main" val="1659866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099" cy="233105"/>
          </a:xfrm>
          <a:prstGeom prst="rect">
            <a:avLst/>
          </a:prstGeom>
        </p:spPr>
        <p:txBody>
          <a:bodyPr vert="horz" lIns="217858" tIns="46113" rIns="217858" bIns="46113" rtlCol="0"/>
          <a:lstStyle>
            <a:lvl1pPr algn="l">
              <a:defRPr sz="900"/>
            </a:lvl1pPr>
          </a:lstStyle>
          <a:p>
            <a:endParaRPr lang="en-GB" dirty="0"/>
          </a:p>
        </p:txBody>
      </p:sp>
      <p:sp>
        <p:nvSpPr>
          <p:cNvPr id="3" name="Date Placeholder 2"/>
          <p:cNvSpPr>
            <a:spLocks noGrp="1"/>
          </p:cNvSpPr>
          <p:nvPr>
            <p:ph type="dt" idx="1"/>
          </p:nvPr>
        </p:nvSpPr>
        <p:spPr>
          <a:xfrm>
            <a:off x="3854939" y="1"/>
            <a:ext cx="2949099" cy="233105"/>
          </a:xfrm>
          <a:prstGeom prst="rect">
            <a:avLst/>
          </a:prstGeom>
        </p:spPr>
        <p:txBody>
          <a:bodyPr vert="horz" lIns="217858" tIns="46113" rIns="217858" bIns="46113" rtlCol="0"/>
          <a:lstStyle>
            <a:lvl1pPr algn="r">
              <a:defRPr sz="900"/>
            </a:lvl1pPr>
          </a:lstStyle>
          <a:p>
            <a:fld id="{6B8772CB-E7B8-41C1-95DC-B7BED37C05AE}" type="datetimeFigureOut">
              <a:rPr lang="en-GB" smtClean="0"/>
              <a:pPr/>
              <a:t>15/06/2017</a:t>
            </a:fld>
            <a:endParaRPr lang="en-GB" dirty="0"/>
          </a:p>
        </p:txBody>
      </p:sp>
      <p:sp>
        <p:nvSpPr>
          <p:cNvPr id="4" name="Slide Image Placeholder 3"/>
          <p:cNvSpPr>
            <a:spLocks noGrp="1" noRot="1" noChangeAspect="1"/>
          </p:cNvSpPr>
          <p:nvPr>
            <p:ph type="sldImg" idx="2"/>
          </p:nvPr>
        </p:nvSpPr>
        <p:spPr>
          <a:xfrm>
            <a:off x="2354263" y="744538"/>
            <a:ext cx="2097087" cy="3729037"/>
          </a:xfrm>
          <a:prstGeom prst="rect">
            <a:avLst/>
          </a:prstGeom>
          <a:noFill/>
          <a:ln w="12700">
            <a:solidFill>
              <a:prstClr val="black"/>
            </a:solidFill>
          </a:ln>
        </p:spPr>
        <p:txBody>
          <a:bodyPr vert="horz" lIns="92226" tIns="46113" rIns="92226" bIns="46113" rtlCol="0" anchor="ctr"/>
          <a:lstStyle/>
          <a:p>
            <a:endParaRPr lang="en-GB"/>
          </a:p>
        </p:txBody>
      </p:sp>
      <p:sp>
        <p:nvSpPr>
          <p:cNvPr id="5" name="Notes Placeholder 4"/>
          <p:cNvSpPr>
            <a:spLocks noGrp="1"/>
          </p:cNvSpPr>
          <p:nvPr>
            <p:ph type="body" sz="quarter" idx="3"/>
          </p:nvPr>
        </p:nvSpPr>
        <p:spPr>
          <a:xfrm>
            <a:off x="378090" y="4721186"/>
            <a:ext cx="6049434" cy="4278831"/>
          </a:xfrm>
          <a:prstGeom prst="rect">
            <a:avLst/>
          </a:prstGeom>
        </p:spPr>
        <p:txBody>
          <a:bodyPr vert="horz" lIns="92226" tIns="46113" rIns="92226" bIns="4611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236476"/>
            <a:ext cx="2949099" cy="233105"/>
          </a:xfrm>
          <a:prstGeom prst="rect">
            <a:avLst/>
          </a:prstGeom>
        </p:spPr>
        <p:txBody>
          <a:bodyPr vert="horz" lIns="217858" tIns="46113" rIns="217858" bIns="46113" rtlCol="0" anchor="b"/>
          <a:lstStyle>
            <a:lvl1pPr algn="l">
              <a:defRPr sz="900"/>
            </a:lvl1pPr>
          </a:lstStyle>
          <a:p>
            <a:endParaRPr lang="en-GB"/>
          </a:p>
        </p:txBody>
      </p:sp>
      <p:sp>
        <p:nvSpPr>
          <p:cNvPr id="7" name="Slide Number Placeholder 6"/>
          <p:cNvSpPr>
            <a:spLocks noGrp="1"/>
          </p:cNvSpPr>
          <p:nvPr>
            <p:ph type="sldNum" sz="quarter" idx="5"/>
          </p:nvPr>
        </p:nvSpPr>
        <p:spPr>
          <a:xfrm>
            <a:off x="3854939" y="236476"/>
            <a:ext cx="2949099" cy="233105"/>
          </a:xfrm>
          <a:prstGeom prst="rect">
            <a:avLst/>
          </a:prstGeom>
        </p:spPr>
        <p:txBody>
          <a:bodyPr vert="horz" lIns="217858" tIns="46113" rIns="217858" bIns="46113" rtlCol="0" anchor="b"/>
          <a:lstStyle>
            <a:lvl1pPr algn="r">
              <a:defRPr sz="900"/>
            </a:lvl1pPr>
          </a:lstStyle>
          <a:p>
            <a:fld id="{576E89B1-B476-4C59-A1AE-E6F2A1941AB8}" type="slidenum">
              <a:rPr lang="en-GB" smtClean="0"/>
              <a:pPr/>
              <a:t>‹#›</a:t>
            </a:fld>
            <a:endParaRPr lang="en-GB"/>
          </a:p>
        </p:txBody>
      </p:sp>
      <p:pic>
        <p:nvPicPr>
          <p:cNvPr id="9"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58723" y="9102942"/>
            <a:ext cx="793910" cy="725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9798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altLang="ja-JP"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pPr/>
              <a:t>2</a:t>
            </a:fld>
            <a:endParaRPr lang="en-GB" dirty="0"/>
          </a:p>
        </p:txBody>
      </p:sp>
    </p:spTree>
    <p:extLst>
      <p:ext uri="{BB962C8B-B14F-4D97-AF65-F5344CB8AC3E}">
        <p14:creationId xmlns:p14="http://schemas.microsoft.com/office/powerpoint/2010/main" val="1648136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972700" y="2333980"/>
            <a:ext cx="1992600" cy="2722743"/>
          </a:xfrm>
        </p:spPr>
        <p:txBody>
          <a:bodyPr anchor="b"/>
          <a:lstStyle>
            <a:lvl1pPr algn="r">
              <a:lnSpc>
                <a:spcPct val="85000"/>
              </a:lnSpc>
              <a:defRPr sz="3200"/>
            </a:lvl1pPr>
          </a:lstStyle>
          <a:p>
            <a:pPr lvl="0"/>
            <a:r>
              <a:rPr lang="ja-JP" altLang="en-US" noProof="0" smtClean="0"/>
              <a:t>マスター タイトルの書式設定</a:t>
            </a:r>
            <a:endParaRPr lang="en-GB" noProof="0" dirty="0" smtClean="0"/>
          </a:p>
        </p:txBody>
      </p:sp>
      <p:sp>
        <p:nvSpPr>
          <p:cNvPr id="3075" name="Rectangle 3"/>
          <p:cNvSpPr>
            <a:spLocks noGrp="1" noChangeArrowheads="1"/>
          </p:cNvSpPr>
          <p:nvPr>
            <p:ph type="subTitle" idx="1"/>
          </p:nvPr>
        </p:nvSpPr>
        <p:spPr>
          <a:xfrm>
            <a:off x="2972183" y="5378599"/>
            <a:ext cx="1993117" cy="1217042"/>
          </a:xfrm>
          <a:extLst>
            <a:ext uri="{909E8E84-426E-40DD-AFC4-6F175D3DCCD1}">
              <a14:hiddenFill xmlns:a14="http://schemas.microsoft.com/office/drawing/2010/main">
                <a:solidFill>
                  <a:schemeClr val="accent1"/>
                </a:solidFill>
              </a14:hiddenFill>
            </a:ext>
          </a:extLst>
        </p:spPr>
        <p:txBody>
          <a:bodyPr rIns="0"/>
          <a:lstStyle>
            <a:lvl1pPr marL="0" indent="0" algn="r">
              <a:buFontTx/>
              <a:buNone/>
              <a:defRPr sz="1400"/>
            </a:lvl1pPr>
          </a:lstStyle>
          <a:p>
            <a:pPr lvl="0"/>
            <a:r>
              <a:rPr lang="ja-JP" altLang="en-US" noProof="0" smtClean="0"/>
              <a:t>マスター サブタイトルの書式設定</a:t>
            </a:r>
            <a:endParaRPr lang="en-GB" noProof="0" dirty="0" smtClean="0"/>
          </a:p>
        </p:txBody>
      </p:sp>
      <p:sp>
        <p:nvSpPr>
          <p:cNvPr id="7"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8"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9"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195219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placeholders horizontal">
    <p:spTree>
      <p:nvGrpSpPr>
        <p:cNvPr id="1" name=""/>
        <p:cNvGrpSpPr/>
        <p:nvPr/>
      </p:nvGrpSpPr>
      <p:grpSpPr>
        <a:xfrm>
          <a:off x="0" y="0"/>
          <a:ext cx="0" cy="0"/>
          <a:chOff x="0" y="0"/>
          <a:chExt cx="0" cy="0"/>
        </a:xfrm>
      </p:grpSpPr>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8"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9"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10" name="Content Placeholder 2"/>
          <p:cNvSpPr>
            <a:spLocks noGrp="1"/>
          </p:cNvSpPr>
          <p:nvPr>
            <p:ph idx="10"/>
          </p:nvPr>
        </p:nvSpPr>
        <p:spPr>
          <a:xfrm>
            <a:off x="2660850" y="2332842"/>
            <a:ext cx="230445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1" name="Content Placeholder 2"/>
          <p:cNvSpPr>
            <a:spLocks noGrp="1"/>
          </p:cNvSpPr>
          <p:nvPr>
            <p:ph idx="26"/>
          </p:nvPr>
        </p:nvSpPr>
        <p:spPr>
          <a:xfrm>
            <a:off x="178201" y="2332842"/>
            <a:ext cx="230445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Content Placeholder 2"/>
          <p:cNvSpPr>
            <a:spLocks noGrp="1"/>
          </p:cNvSpPr>
          <p:nvPr>
            <p:ph idx="27"/>
          </p:nvPr>
        </p:nvSpPr>
        <p:spPr>
          <a:xfrm>
            <a:off x="2660351" y="5108410"/>
            <a:ext cx="230445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5" name="Content Placeholder 2"/>
          <p:cNvSpPr>
            <a:spLocks noGrp="1"/>
          </p:cNvSpPr>
          <p:nvPr>
            <p:ph idx="28"/>
          </p:nvPr>
        </p:nvSpPr>
        <p:spPr>
          <a:xfrm>
            <a:off x="177701" y="5108410"/>
            <a:ext cx="230445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Tree>
    <p:extLst>
      <p:ext uri="{BB962C8B-B14F-4D97-AF65-F5344CB8AC3E}">
        <p14:creationId xmlns:p14="http://schemas.microsoft.com/office/powerpoint/2010/main" val="21123697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 placeholders horizontal">
    <p:spTree>
      <p:nvGrpSpPr>
        <p:cNvPr id="1" name=""/>
        <p:cNvGrpSpPr/>
        <p:nvPr/>
      </p:nvGrpSpPr>
      <p:grpSpPr>
        <a:xfrm>
          <a:off x="0" y="0"/>
          <a:ext cx="0" cy="0"/>
          <a:chOff x="0" y="0"/>
          <a:chExt cx="0" cy="0"/>
        </a:xfrm>
      </p:grpSpPr>
      <p:sp>
        <p:nvSpPr>
          <p:cNvPr id="2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33" name="Content Placeholder 2"/>
          <p:cNvSpPr>
            <a:spLocks noGrp="1"/>
          </p:cNvSpPr>
          <p:nvPr>
            <p:ph idx="1"/>
          </p:nvPr>
        </p:nvSpPr>
        <p:spPr>
          <a:xfrm>
            <a:off x="178200" y="2332842"/>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4" name="Content Placeholder 2"/>
          <p:cNvSpPr>
            <a:spLocks noGrp="1"/>
          </p:cNvSpPr>
          <p:nvPr>
            <p:ph idx="10"/>
          </p:nvPr>
        </p:nvSpPr>
        <p:spPr>
          <a:xfrm>
            <a:off x="1833961" y="2332842"/>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5" name="Content Placeholder 2"/>
          <p:cNvSpPr>
            <a:spLocks noGrp="1"/>
          </p:cNvSpPr>
          <p:nvPr>
            <p:ph idx="11"/>
          </p:nvPr>
        </p:nvSpPr>
        <p:spPr>
          <a:xfrm>
            <a:off x="3489722" y="2332842"/>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7" name="Content Placeholder 2"/>
          <p:cNvSpPr>
            <a:spLocks noGrp="1"/>
          </p:cNvSpPr>
          <p:nvPr>
            <p:ph idx="12"/>
          </p:nvPr>
        </p:nvSpPr>
        <p:spPr>
          <a:xfrm>
            <a:off x="178200" y="5108410"/>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8" name="Content Placeholder 2"/>
          <p:cNvSpPr>
            <a:spLocks noGrp="1"/>
          </p:cNvSpPr>
          <p:nvPr>
            <p:ph idx="13"/>
          </p:nvPr>
        </p:nvSpPr>
        <p:spPr>
          <a:xfrm>
            <a:off x="1833961" y="5108410"/>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9" name="Content Placeholder 2"/>
          <p:cNvSpPr>
            <a:spLocks noGrp="1"/>
          </p:cNvSpPr>
          <p:nvPr>
            <p:ph idx="14"/>
          </p:nvPr>
        </p:nvSpPr>
        <p:spPr>
          <a:xfrm>
            <a:off x="3489722" y="5108410"/>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5"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6"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7"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984161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mage background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5143500" cy="9144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1"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Presentation title</a:t>
            </a:r>
            <a:endParaRPr lang="en-GB" dirty="0"/>
          </a:p>
        </p:txBody>
      </p:sp>
      <p:sp>
        <p:nvSpPr>
          <p:cNvPr id="12"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Date</a:t>
            </a:r>
            <a:endParaRPr lang="en-GB"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593507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top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5143500" cy="4709212"/>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8" name="Content Placeholder 2"/>
          <p:cNvSpPr>
            <a:spLocks noGrp="1"/>
          </p:cNvSpPr>
          <p:nvPr>
            <p:ph idx="25"/>
          </p:nvPr>
        </p:nvSpPr>
        <p:spPr>
          <a:xfrm>
            <a:off x="178200" y="5108408"/>
            <a:ext cx="478710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Presentation title</a:t>
            </a:r>
            <a:endParaRPr lang="en-GB" dirty="0"/>
          </a:p>
        </p:txBody>
      </p:sp>
      <p:sp>
        <p:nvSpPr>
          <p:cNvPr id="14"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Date</a:t>
            </a:r>
            <a:endParaRPr lang="en-GB" dirty="0"/>
          </a:p>
        </p:txBody>
      </p:sp>
      <p:sp>
        <p:nvSpPr>
          <p:cNvPr id="15"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69426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middle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2332843"/>
            <a:ext cx="5143500" cy="5254734"/>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1"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2"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8174262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left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2568594" cy="9144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5" name="Title 1"/>
          <p:cNvSpPr>
            <a:spLocks noGrp="1"/>
          </p:cNvSpPr>
          <p:nvPr>
            <p:ph type="title"/>
          </p:nvPr>
        </p:nvSpPr>
        <p:spPr>
          <a:xfrm>
            <a:off x="2741313" y="916302"/>
            <a:ext cx="2223987"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4" name="Content Placeholder 2"/>
          <p:cNvSpPr>
            <a:spLocks noGrp="1"/>
          </p:cNvSpPr>
          <p:nvPr>
            <p:ph idx="11"/>
          </p:nvPr>
        </p:nvSpPr>
        <p:spPr>
          <a:xfrm>
            <a:off x="2741313" y="2332842"/>
            <a:ext cx="2223987" cy="5254736"/>
          </a:xfrm>
        </p:spPr>
        <p:txBody>
          <a:bodyPr>
            <a:normAutofit/>
          </a:bodyPr>
          <a:lstStyle>
            <a:lvl1pPr>
              <a:buClr>
                <a:schemeClr val="accent1"/>
              </a:buClr>
              <a:defRPr sz="1800">
                <a:solidFill>
                  <a:schemeClr val="accent2"/>
                </a:solidFill>
              </a:defRPr>
            </a:lvl1pPr>
            <a:lvl2pPr>
              <a:buClr>
                <a:schemeClr val="tx2"/>
              </a:buClr>
              <a:defRPr sz="1600">
                <a:solidFill>
                  <a:schemeClr val="accent2"/>
                </a:solidFill>
              </a:defRPr>
            </a:lvl2pPr>
            <a:lvl3pPr>
              <a:buClr>
                <a:schemeClr val="accent5"/>
              </a:buClr>
              <a:defRPr sz="1400">
                <a:solidFill>
                  <a:schemeClr val="accent2"/>
                </a:solidFill>
              </a:defRPr>
            </a:lvl3pPr>
            <a:lvl4pPr>
              <a:buClr>
                <a:schemeClr val="accent3"/>
              </a:buClr>
              <a:defRPr sz="1200">
                <a:solidFill>
                  <a:schemeClr val="accent2"/>
                </a:solidFill>
              </a:defRPr>
            </a:lvl4pPr>
            <a:lvl5pPr>
              <a:buClr>
                <a:srgbClr val="001423"/>
              </a:buClr>
              <a:defRPr sz="11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Rectangle 5"/>
          <p:cNvSpPr>
            <a:spLocks noGrp="1" noChangeArrowheads="1"/>
          </p:cNvSpPr>
          <p:nvPr>
            <p:ph type="ftr" sz="quarter" idx="3"/>
          </p:nvPr>
        </p:nvSpPr>
        <p:spPr bwMode="auto">
          <a:xfrm>
            <a:off x="2741313" y="184724"/>
            <a:ext cx="1237429"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7697255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large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178200" y="2332843"/>
            <a:ext cx="4787100" cy="5254734"/>
          </a:xfrm>
          <a:prstGeom prst="roundRect">
            <a:avLst>
              <a:gd name="adj" fmla="val 4683"/>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7780439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1/2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2661418" y="2332843"/>
            <a:ext cx="2302745" cy="5254734"/>
          </a:xfrm>
          <a:prstGeom prst="roundRect">
            <a:avLst>
              <a:gd name="adj" fmla="val 392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26" name="Content Placeholder 2"/>
          <p:cNvSpPr>
            <a:spLocks noGrp="1"/>
          </p:cNvSpPr>
          <p:nvPr>
            <p:ph idx="1"/>
          </p:nvPr>
        </p:nvSpPr>
        <p:spPr>
          <a:xfrm>
            <a:off x="178201" y="2332842"/>
            <a:ext cx="230445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4"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5"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5956652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1/3 rounded">
    <p:spTree>
      <p:nvGrpSpPr>
        <p:cNvPr id="1" name=""/>
        <p:cNvGrpSpPr/>
        <p:nvPr/>
      </p:nvGrpSpPr>
      <p:grpSpPr>
        <a:xfrm>
          <a:off x="0" y="0"/>
          <a:ext cx="0" cy="0"/>
          <a:chOff x="0" y="0"/>
          <a:chExt cx="0" cy="0"/>
        </a:xfrm>
      </p:grpSpPr>
      <p:sp>
        <p:nvSpPr>
          <p:cNvPr id="12" name="Content Placeholder 2"/>
          <p:cNvSpPr>
            <a:spLocks noGrp="1"/>
          </p:cNvSpPr>
          <p:nvPr>
            <p:ph idx="18"/>
          </p:nvPr>
        </p:nvSpPr>
        <p:spPr>
          <a:xfrm>
            <a:off x="179337" y="2332842"/>
            <a:ext cx="3130105"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a:p>
        </p:txBody>
      </p:sp>
      <p:sp>
        <p:nvSpPr>
          <p:cNvPr id="6" name="Picture Placeholder 8"/>
          <p:cNvSpPr>
            <a:spLocks noGrp="1"/>
          </p:cNvSpPr>
          <p:nvPr>
            <p:ph type="pic" sz="quarter" idx="14"/>
          </p:nvPr>
        </p:nvSpPr>
        <p:spPr>
          <a:xfrm>
            <a:off x="3488779" y="2332843"/>
            <a:ext cx="1476521" cy="5254734"/>
          </a:xfrm>
          <a:prstGeom prst="roundRect">
            <a:avLst>
              <a:gd name="adj" fmla="val 408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4"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5"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316741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1/4 rounded">
    <p:spTree>
      <p:nvGrpSpPr>
        <p:cNvPr id="1" name=""/>
        <p:cNvGrpSpPr/>
        <p:nvPr/>
      </p:nvGrpSpPr>
      <p:grpSpPr>
        <a:xfrm>
          <a:off x="0" y="0"/>
          <a:ext cx="0" cy="0"/>
          <a:chOff x="0" y="0"/>
          <a:chExt cx="0" cy="0"/>
        </a:xfrm>
      </p:grpSpPr>
      <p:sp>
        <p:nvSpPr>
          <p:cNvPr id="12" name="Picture Placeholder 8"/>
          <p:cNvSpPr>
            <a:spLocks noGrp="1"/>
          </p:cNvSpPr>
          <p:nvPr>
            <p:ph type="pic" sz="quarter" idx="27"/>
          </p:nvPr>
        </p:nvSpPr>
        <p:spPr>
          <a:xfrm>
            <a:off x="3902175" y="2332843"/>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4" name="Content Placeholder 2"/>
          <p:cNvSpPr>
            <a:spLocks noGrp="1"/>
          </p:cNvSpPr>
          <p:nvPr>
            <p:ph idx="18"/>
          </p:nvPr>
        </p:nvSpPr>
        <p:spPr>
          <a:xfrm>
            <a:off x="179337" y="2332842"/>
            <a:ext cx="3548749"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a:p>
        </p:txBody>
      </p:sp>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411315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6" name="Content Placeholder 2"/>
          <p:cNvSpPr>
            <a:spLocks noGrp="1"/>
          </p:cNvSpPr>
          <p:nvPr>
            <p:ph idx="1"/>
          </p:nvPr>
        </p:nvSpPr>
        <p:spPr>
          <a:xfrm>
            <a:off x="178200" y="2332842"/>
            <a:ext cx="478710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7"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8"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9"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18118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images rounded">
    <p:spTree>
      <p:nvGrpSpPr>
        <p:cNvPr id="1" name=""/>
        <p:cNvGrpSpPr/>
        <p:nvPr/>
      </p:nvGrpSpPr>
      <p:grpSpPr>
        <a:xfrm>
          <a:off x="0" y="0"/>
          <a:ext cx="0" cy="0"/>
          <a:chOff x="0" y="0"/>
          <a:chExt cx="0" cy="0"/>
        </a:xfrm>
      </p:grpSpPr>
      <p:sp>
        <p:nvSpPr>
          <p:cNvPr id="17" name="Content Placeholder 2"/>
          <p:cNvSpPr>
            <a:spLocks noGrp="1"/>
          </p:cNvSpPr>
          <p:nvPr>
            <p:ph idx="18"/>
          </p:nvPr>
        </p:nvSpPr>
        <p:spPr>
          <a:xfrm>
            <a:off x="179337" y="2332842"/>
            <a:ext cx="2306054"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9"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29" name="Picture Placeholder 8"/>
          <p:cNvSpPr>
            <a:spLocks noGrp="1"/>
          </p:cNvSpPr>
          <p:nvPr>
            <p:ph type="pic" sz="quarter" idx="27"/>
          </p:nvPr>
        </p:nvSpPr>
        <p:spPr>
          <a:xfrm>
            <a:off x="3902175" y="2332843"/>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0" name="Picture Placeholder 8"/>
          <p:cNvSpPr>
            <a:spLocks noGrp="1"/>
          </p:cNvSpPr>
          <p:nvPr>
            <p:ph type="pic" sz="quarter" idx="28"/>
          </p:nvPr>
        </p:nvSpPr>
        <p:spPr>
          <a:xfrm>
            <a:off x="2658867" y="2332839"/>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836199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rounded">
    <p:spTree>
      <p:nvGrpSpPr>
        <p:cNvPr id="1" name=""/>
        <p:cNvGrpSpPr/>
        <p:nvPr/>
      </p:nvGrpSpPr>
      <p:grpSpPr>
        <a:xfrm>
          <a:off x="0" y="0"/>
          <a:ext cx="0" cy="0"/>
          <a:chOff x="0" y="0"/>
          <a:chExt cx="0" cy="0"/>
        </a:xfrm>
      </p:grpSpPr>
      <p:sp>
        <p:nvSpPr>
          <p:cNvPr id="15"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29" name="Picture Placeholder 8"/>
          <p:cNvSpPr>
            <a:spLocks noGrp="1"/>
          </p:cNvSpPr>
          <p:nvPr>
            <p:ph type="pic" sz="quarter" idx="27"/>
          </p:nvPr>
        </p:nvSpPr>
        <p:spPr>
          <a:xfrm>
            <a:off x="3902175" y="2332843"/>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0" name="Picture Placeholder 8"/>
          <p:cNvSpPr>
            <a:spLocks noGrp="1"/>
          </p:cNvSpPr>
          <p:nvPr>
            <p:ph type="pic" sz="quarter" idx="28"/>
          </p:nvPr>
        </p:nvSpPr>
        <p:spPr>
          <a:xfrm>
            <a:off x="2658867" y="2332839"/>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1" name="Picture Placeholder 8"/>
          <p:cNvSpPr>
            <a:spLocks noGrp="1"/>
          </p:cNvSpPr>
          <p:nvPr>
            <p:ph type="pic" sz="quarter" idx="29"/>
          </p:nvPr>
        </p:nvSpPr>
        <p:spPr>
          <a:xfrm>
            <a:off x="1418533" y="2332839"/>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2" name="Picture Placeholder 8"/>
          <p:cNvSpPr>
            <a:spLocks noGrp="1"/>
          </p:cNvSpPr>
          <p:nvPr>
            <p:ph type="pic" sz="quarter" idx="30"/>
          </p:nvPr>
        </p:nvSpPr>
        <p:spPr>
          <a:xfrm>
            <a:off x="178200" y="2332839"/>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4"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804774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9 video">
    <p:spTree>
      <p:nvGrpSpPr>
        <p:cNvPr id="1" name=""/>
        <p:cNvGrpSpPr/>
        <p:nvPr/>
      </p:nvGrpSpPr>
      <p:grpSpPr>
        <a:xfrm>
          <a:off x="0" y="0"/>
          <a:ext cx="0" cy="0"/>
          <a:chOff x="0" y="0"/>
          <a:chExt cx="0" cy="0"/>
        </a:xfrm>
      </p:grpSpPr>
      <p:sp>
        <p:nvSpPr>
          <p:cNvPr id="14" name="Content Placeholder 2"/>
          <p:cNvSpPr>
            <a:spLocks noGrp="1"/>
          </p:cNvSpPr>
          <p:nvPr>
            <p:ph idx="23"/>
          </p:nvPr>
        </p:nvSpPr>
        <p:spPr>
          <a:xfrm>
            <a:off x="179337" y="2332842"/>
            <a:ext cx="1644555"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a:p>
        </p:txBody>
      </p:sp>
      <p:sp>
        <p:nvSpPr>
          <p:cNvPr id="13" name="Media Placeholder 8"/>
          <p:cNvSpPr>
            <a:spLocks noGrp="1"/>
          </p:cNvSpPr>
          <p:nvPr>
            <p:ph type="media" sz="quarter" idx="18" hasCustomPrompt="1"/>
          </p:nvPr>
        </p:nvSpPr>
        <p:spPr>
          <a:xfrm>
            <a:off x="2012695" y="2328760"/>
            <a:ext cx="2958086" cy="5258818"/>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smtClean="0"/>
              <a:t>Click to add media size 16/9</a:t>
            </a:r>
            <a:endParaRPr lang="en-GB" noProof="0"/>
          </a:p>
        </p:txBody>
      </p:sp>
      <p:sp>
        <p:nvSpPr>
          <p:cNvPr id="16"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1"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2"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5"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111309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3 video">
    <p:spTree>
      <p:nvGrpSpPr>
        <p:cNvPr id="1" name=""/>
        <p:cNvGrpSpPr/>
        <p:nvPr/>
      </p:nvGrpSpPr>
      <p:grpSpPr>
        <a:xfrm>
          <a:off x="0" y="0"/>
          <a:ext cx="0" cy="0"/>
          <a:chOff x="0" y="0"/>
          <a:chExt cx="0" cy="0"/>
        </a:xfrm>
      </p:grpSpPr>
      <p:sp>
        <p:nvSpPr>
          <p:cNvPr id="10" name="Media Placeholder 8"/>
          <p:cNvSpPr>
            <a:spLocks noGrp="1"/>
          </p:cNvSpPr>
          <p:nvPr>
            <p:ph type="media" sz="quarter" idx="15" hasCustomPrompt="1"/>
          </p:nvPr>
        </p:nvSpPr>
        <p:spPr>
          <a:xfrm>
            <a:off x="2751491" y="2328760"/>
            <a:ext cx="2219291" cy="5258818"/>
          </a:xfrm>
          <a:solidFill>
            <a:schemeClr val="accent6"/>
          </a:solidFill>
          <a:effectLst/>
        </p:spPr>
        <p:txBody>
          <a:bodyPr tIns="0" anchor="ctr" anchorCtr="0">
            <a:normAutofit/>
          </a:bodyPr>
          <a:lstStyle>
            <a:lvl1pPr marL="0" indent="0" algn="ctr">
              <a:buNone/>
              <a:defRPr sz="700" baseline="0">
                <a:solidFill>
                  <a:schemeClr val="bg1"/>
                </a:solidFill>
              </a:defRPr>
            </a:lvl1pPr>
          </a:lstStyle>
          <a:p>
            <a:r>
              <a:rPr lang="en-GB" noProof="0" smtClean="0"/>
              <a:t>Click to add media size 4/3</a:t>
            </a:r>
            <a:endParaRPr lang="en-GB" noProof="0"/>
          </a:p>
        </p:txBody>
      </p:sp>
      <p:sp>
        <p:nvSpPr>
          <p:cNvPr id="17" name="Content Placeholder 2"/>
          <p:cNvSpPr>
            <a:spLocks noGrp="1"/>
          </p:cNvSpPr>
          <p:nvPr>
            <p:ph idx="24"/>
          </p:nvPr>
        </p:nvSpPr>
        <p:spPr>
          <a:xfrm>
            <a:off x="179337" y="2332842"/>
            <a:ext cx="2391521"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6"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615200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Video background">
    <p:spTree>
      <p:nvGrpSpPr>
        <p:cNvPr id="1" name=""/>
        <p:cNvGrpSpPr/>
        <p:nvPr/>
      </p:nvGrpSpPr>
      <p:grpSpPr>
        <a:xfrm>
          <a:off x="0" y="0"/>
          <a:ext cx="0" cy="0"/>
          <a:chOff x="0" y="0"/>
          <a:chExt cx="0" cy="0"/>
        </a:xfrm>
      </p:grpSpPr>
      <p:sp>
        <p:nvSpPr>
          <p:cNvPr id="10" name="Media Placeholder 8"/>
          <p:cNvSpPr>
            <a:spLocks noGrp="1"/>
          </p:cNvSpPr>
          <p:nvPr>
            <p:ph type="media" sz="quarter" idx="18" hasCustomPrompt="1"/>
          </p:nvPr>
        </p:nvSpPr>
        <p:spPr>
          <a:xfrm>
            <a:off x="0" y="-1"/>
            <a:ext cx="5143500" cy="9143998"/>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smtClean="0"/>
              <a:t>Click to add media size 16:9</a:t>
            </a:r>
            <a:endParaRPr lang="en-GB" noProof="0"/>
          </a:p>
        </p:txBody>
      </p:sp>
      <p:sp>
        <p:nvSpPr>
          <p:cNvPr id="11"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Presentation title</a:t>
            </a:r>
            <a:endParaRPr lang="en-GB" dirty="0"/>
          </a:p>
        </p:txBody>
      </p:sp>
      <p:sp>
        <p:nvSpPr>
          <p:cNvPr id="12"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Date</a:t>
            </a:r>
            <a:endParaRPr lang="en-GB"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1226509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rgin guide">
    <p:spTree>
      <p:nvGrpSpPr>
        <p:cNvPr id="1" name=""/>
        <p:cNvGrpSpPr/>
        <p:nvPr/>
      </p:nvGrpSpPr>
      <p:grpSpPr>
        <a:xfrm>
          <a:off x="0" y="0"/>
          <a:ext cx="0" cy="0"/>
          <a:chOff x="0" y="0"/>
          <a:chExt cx="0" cy="0"/>
        </a:xfrm>
      </p:grpSpPr>
      <p:sp>
        <p:nvSpPr>
          <p:cNvPr id="10" name="Rectangle 9"/>
          <p:cNvSpPr/>
          <p:nvPr userDrawn="1"/>
        </p:nvSpPr>
        <p:spPr bwMode="auto">
          <a:xfrm>
            <a:off x="178200" y="549404"/>
            <a:ext cx="4787100" cy="7038174"/>
          </a:xfrm>
          <a:prstGeom prst="rect">
            <a:avLst/>
          </a:prstGeom>
          <a:pattFill prst="wdUpDiag">
            <a:fgClr>
              <a:schemeClr val="bg2"/>
            </a:fgClr>
            <a:bgClr>
              <a:schemeClr val="bg1"/>
            </a:bgClr>
          </a:pattFill>
          <a:ln w="3175" cap="flat" cmpd="sng" algn="ctr">
            <a:solidFill>
              <a:schemeClr val="accent5"/>
            </a:solidFill>
            <a:prstDash val="solid"/>
            <a:round/>
            <a:headEnd type="none" w="med" len="med"/>
            <a:tailEnd type="none" w="med" len="med"/>
          </a:ln>
          <a:effectLst/>
          <a:extLst/>
        </p:spPr>
        <p:txBody>
          <a:bodyPr vert="horz" wrap="none" lIns="72000" tIns="72000" rIns="72000" bIns="72000" numCol="1" rtlCol="0" anchor="ctr" anchorCtr="0" compatLnSpc="1">
            <a:prstTxWarp prst="textNoShape">
              <a:avLst/>
            </a:prstTxWarp>
          </a:bodyPr>
          <a:lstStyle/>
          <a:p>
            <a:pPr marL="0" marR="0" indent="0" algn="ctr" defTabSz="1219200" rtl="0" eaLnBrk="1" fontAlgn="base" latinLnBrk="0" hangingPunct="1">
              <a:lnSpc>
                <a:spcPct val="100000"/>
              </a:lnSpc>
              <a:spcBef>
                <a:spcPct val="50000"/>
              </a:spcBef>
              <a:spcAft>
                <a:spcPct val="0"/>
              </a:spcAft>
              <a:buClrTx/>
              <a:buSzTx/>
              <a:buFontTx/>
              <a:buNone/>
              <a:tabLst/>
            </a:pPr>
            <a:endParaRPr kumimoji="0" lang="en-GB" sz="2400" b="1" i="0" u="none" strike="noStrike" cap="none" normalizeH="0" baseline="0" noProof="0" smtClean="0">
              <a:ln>
                <a:noFill/>
              </a:ln>
              <a:solidFill>
                <a:srgbClr val="001965"/>
              </a:solidFill>
              <a:effectLst/>
              <a:latin typeface="Verdana" pitchFamily="34" charset="0"/>
            </a:endParaRPr>
          </a:p>
        </p:txBody>
      </p:sp>
      <p:sp>
        <p:nvSpPr>
          <p:cNvPr id="21" name="Title 6"/>
          <p:cNvSpPr txBox="1">
            <a:spLocks/>
          </p:cNvSpPr>
          <p:nvPr userDrawn="1"/>
        </p:nvSpPr>
        <p:spPr bwMode="auto">
          <a:xfrm>
            <a:off x="179337" y="1026329"/>
            <a:ext cx="4791445" cy="695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defTabSz="877888" rtl="0" eaLnBrk="0" fontAlgn="base" hangingPunct="0">
              <a:lnSpc>
                <a:spcPct val="90000"/>
              </a:lnSpc>
              <a:spcBef>
                <a:spcPct val="0"/>
              </a:spcBef>
              <a:spcAft>
                <a:spcPct val="0"/>
              </a:spcAft>
              <a:defRPr sz="2400" b="1" baseline="0">
                <a:solidFill>
                  <a:srgbClr val="001965"/>
                </a:solidFill>
                <a:latin typeface="+mj-lt"/>
                <a:ea typeface="+mj-ea"/>
                <a:cs typeface="+mj-cs"/>
              </a:defRPr>
            </a:lvl1pPr>
            <a:lvl2pPr algn="l" defTabSz="877888" rtl="0" eaLnBrk="0" fontAlgn="base" hangingPunct="0">
              <a:spcBef>
                <a:spcPct val="0"/>
              </a:spcBef>
              <a:spcAft>
                <a:spcPct val="0"/>
              </a:spcAft>
              <a:defRPr sz="2700" b="1">
                <a:solidFill>
                  <a:srgbClr val="001965"/>
                </a:solidFill>
                <a:latin typeface="Verdana" pitchFamily="34" charset="0"/>
              </a:defRPr>
            </a:lvl2pPr>
            <a:lvl3pPr algn="l" defTabSz="877888" rtl="0" eaLnBrk="0" fontAlgn="base" hangingPunct="0">
              <a:spcBef>
                <a:spcPct val="0"/>
              </a:spcBef>
              <a:spcAft>
                <a:spcPct val="0"/>
              </a:spcAft>
              <a:defRPr sz="2700" b="1">
                <a:solidFill>
                  <a:srgbClr val="001965"/>
                </a:solidFill>
                <a:latin typeface="Verdana" pitchFamily="34" charset="0"/>
              </a:defRPr>
            </a:lvl3pPr>
            <a:lvl4pPr algn="l" defTabSz="877888" rtl="0" eaLnBrk="0" fontAlgn="base" hangingPunct="0">
              <a:spcBef>
                <a:spcPct val="0"/>
              </a:spcBef>
              <a:spcAft>
                <a:spcPct val="0"/>
              </a:spcAft>
              <a:defRPr sz="2700" b="1">
                <a:solidFill>
                  <a:srgbClr val="001965"/>
                </a:solidFill>
                <a:latin typeface="Verdana" pitchFamily="34" charset="0"/>
              </a:defRPr>
            </a:lvl4pPr>
            <a:lvl5pPr algn="l" defTabSz="877888" rtl="0" eaLnBrk="0" fontAlgn="base" hangingPunct="0">
              <a:spcBef>
                <a:spcPct val="0"/>
              </a:spcBef>
              <a:spcAft>
                <a:spcPct val="0"/>
              </a:spcAft>
              <a:defRPr sz="2700" b="1">
                <a:solidFill>
                  <a:srgbClr val="001965"/>
                </a:solidFill>
                <a:latin typeface="Verdana" pitchFamily="34" charset="0"/>
              </a:defRPr>
            </a:lvl5pPr>
            <a:lvl6pPr marL="329595" algn="l" defTabSz="878921" rtl="0" eaLnBrk="1" fontAlgn="base" hangingPunct="1">
              <a:spcBef>
                <a:spcPct val="0"/>
              </a:spcBef>
              <a:spcAft>
                <a:spcPct val="0"/>
              </a:spcAft>
              <a:defRPr sz="2700" b="1">
                <a:solidFill>
                  <a:srgbClr val="001965"/>
                </a:solidFill>
                <a:latin typeface="Verdana" pitchFamily="34" charset="0"/>
              </a:defRPr>
            </a:lvl6pPr>
            <a:lvl7pPr marL="659191" algn="l" defTabSz="878921" rtl="0" eaLnBrk="1" fontAlgn="base" hangingPunct="1">
              <a:spcBef>
                <a:spcPct val="0"/>
              </a:spcBef>
              <a:spcAft>
                <a:spcPct val="0"/>
              </a:spcAft>
              <a:defRPr sz="2700" b="1">
                <a:solidFill>
                  <a:srgbClr val="001965"/>
                </a:solidFill>
                <a:latin typeface="Verdana" pitchFamily="34" charset="0"/>
              </a:defRPr>
            </a:lvl7pPr>
            <a:lvl8pPr marL="988786" algn="l" defTabSz="878921" rtl="0" eaLnBrk="1" fontAlgn="base" hangingPunct="1">
              <a:spcBef>
                <a:spcPct val="0"/>
              </a:spcBef>
              <a:spcAft>
                <a:spcPct val="0"/>
              </a:spcAft>
              <a:defRPr sz="2700" b="1">
                <a:solidFill>
                  <a:srgbClr val="001965"/>
                </a:solidFill>
                <a:latin typeface="Verdana" pitchFamily="34" charset="0"/>
              </a:defRPr>
            </a:lvl8pPr>
            <a:lvl9pPr marL="1318382" algn="l" defTabSz="878921" rtl="0" eaLnBrk="1" fontAlgn="base" hangingPunct="1">
              <a:spcBef>
                <a:spcPct val="0"/>
              </a:spcBef>
              <a:spcAft>
                <a:spcPct val="0"/>
              </a:spcAft>
              <a:defRPr sz="2700" b="1">
                <a:solidFill>
                  <a:srgbClr val="001965"/>
                </a:solidFill>
                <a:latin typeface="Verdana" pitchFamily="34" charset="0"/>
              </a:defRPr>
            </a:lvl9pPr>
          </a:lstStyle>
          <a:p>
            <a:r>
              <a:rPr lang="en-GB" noProof="0" dirty="0" smtClean="0"/>
              <a:t>Title</a:t>
            </a:r>
            <a:endParaRPr lang="en-GB" noProof="0" dirty="0"/>
          </a:p>
        </p:txBody>
      </p:sp>
      <p:sp>
        <p:nvSpPr>
          <p:cNvPr id="15" name="TextBox 14"/>
          <p:cNvSpPr txBox="1"/>
          <p:nvPr userDrawn="1"/>
        </p:nvSpPr>
        <p:spPr>
          <a:xfrm>
            <a:off x="1546205" y="4488065"/>
            <a:ext cx="2043773" cy="461665"/>
          </a:xfrm>
          <a:prstGeom prst="rect">
            <a:avLst/>
          </a:prstGeom>
          <a:noFill/>
        </p:spPr>
        <p:txBody>
          <a:bodyPr wrap="square" rtlCol="0">
            <a:spAutoFit/>
          </a:bodyPr>
          <a:lstStyle/>
          <a:p>
            <a:pPr algn="ctr"/>
            <a:r>
              <a:rPr lang="en-GB" sz="1200" b="0" noProof="0" dirty="0" smtClean="0">
                <a:solidFill>
                  <a:schemeClr val="accent5"/>
                </a:solidFill>
              </a:rPr>
              <a:t>Keep all content in this area</a:t>
            </a:r>
            <a:endParaRPr lang="en-GB" sz="1200" b="0" noProof="0" dirty="0">
              <a:solidFill>
                <a:schemeClr val="accent5"/>
              </a:solidFill>
            </a:endParaRPr>
          </a:p>
        </p:txBody>
      </p:sp>
      <p:sp>
        <p:nvSpPr>
          <p:cNvPr id="28" name="TextBox 27"/>
          <p:cNvSpPr txBox="1"/>
          <p:nvPr userDrawn="1"/>
        </p:nvSpPr>
        <p:spPr>
          <a:xfrm>
            <a:off x="179337" y="2332841"/>
            <a:ext cx="4791445" cy="369332"/>
          </a:xfrm>
          <a:prstGeom prst="rect">
            <a:avLst/>
          </a:prstGeom>
          <a:noFill/>
        </p:spPr>
        <p:txBody>
          <a:bodyPr wrap="square" rtlCol="0">
            <a:spAutoFit/>
          </a:bodyPr>
          <a:lstStyle/>
          <a:p>
            <a:endParaRPr lang="en-GB" noProof="0"/>
          </a:p>
        </p:txBody>
      </p:sp>
      <p:sp>
        <p:nvSpPr>
          <p:cNvPr id="30" name="Rectangle 29"/>
          <p:cNvSpPr/>
          <p:nvPr userDrawn="1"/>
        </p:nvSpPr>
        <p:spPr bwMode="auto">
          <a:xfrm>
            <a:off x="178200" y="2332840"/>
            <a:ext cx="4787101" cy="5254736"/>
          </a:xfrm>
          <a:prstGeom prst="rect">
            <a:avLst/>
          </a:prstGeom>
          <a:noFill/>
          <a:ln w="3175" cap="flat" cmpd="sng" algn="ctr">
            <a:solidFill>
              <a:schemeClr val="accent5"/>
            </a:solidFill>
            <a:prstDash val="solid"/>
            <a:round/>
            <a:headEnd type="none" w="med" len="med"/>
            <a:tailEnd type="none" w="med" len="med"/>
          </a:ln>
          <a:effectLst/>
          <a:extLst/>
        </p:spPr>
        <p:txBody>
          <a:bodyPr vert="horz" wrap="none" lIns="0" tIns="0" rIns="0" bIns="0" numCol="1" rtlCol="0" anchor="t" anchorCtr="0" compatLnSpc="1">
            <a:prstTxWarp prst="textNoShape">
              <a:avLst/>
            </a:prstTxWarp>
          </a:bodyPr>
          <a:lstStyle/>
          <a:p>
            <a:pPr marL="269875" marR="0" indent="-269875" algn="l" defTabSz="1219200" rtl="0" eaLnBrk="1" fontAlgn="base" latinLnBrk="0" hangingPunct="1">
              <a:lnSpc>
                <a:spcPct val="100000"/>
              </a:lnSpc>
              <a:spcBef>
                <a:spcPct val="50000"/>
              </a:spcBef>
              <a:spcAft>
                <a:spcPct val="0"/>
              </a:spcAft>
              <a:buClr>
                <a:schemeClr val="accent1"/>
              </a:buClr>
              <a:buSzTx/>
              <a:buFont typeface="Arial" pitchFamily="34" charset="0"/>
              <a:buChar char="•"/>
              <a:tabLst/>
            </a:pPr>
            <a:r>
              <a:rPr kumimoji="0" lang="en-GB" sz="1800" b="0" i="0" u="none" strike="noStrike" cap="none" normalizeH="0" baseline="0" noProof="0" dirty="0" smtClean="0">
                <a:ln>
                  <a:noFill/>
                </a:ln>
                <a:solidFill>
                  <a:srgbClr val="001965"/>
                </a:solidFill>
                <a:effectLst/>
                <a:latin typeface="Verdana" pitchFamily="34" charset="0"/>
              </a:rPr>
              <a:t>Content area</a:t>
            </a:r>
          </a:p>
        </p:txBody>
      </p:sp>
      <p:sp>
        <p:nvSpPr>
          <p:cNvPr id="31" name="TextBox 30"/>
          <p:cNvSpPr txBox="1"/>
          <p:nvPr userDrawn="1"/>
        </p:nvSpPr>
        <p:spPr>
          <a:xfrm>
            <a:off x="178200" y="1714595"/>
            <a:ext cx="2571755" cy="461665"/>
          </a:xfrm>
          <a:prstGeom prst="rect">
            <a:avLst/>
          </a:prstGeom>
          <a:noFill/>
        </p:spPr>
        <p:txBody>
          <a:bodyPr wrap="square" rtlCol="0">
            <a:spAutoFit/>
          </a:bodyPr>
          <a:lstStyle/>
          <a:p>
            <a:pPr algn="l"/>
            <a:r>
              <a:rPr lang="en-GB" sz="1200" b="0" noProof="0" dirty="0" smtClean="0">
                <a:solidFill>
                  <a:schemeClr val="accent5"/>
                </a:solidFill>
              </a:rPr>
              <a:t>Keep</a:t>
            </a:r>
            <a:r>
              <a:rPr lang="en-GB" sz="1200" b="0" baseline="0" noProof="0" dirty="0" smtClean="0">
                <a:solidFill>
                  <a:schemeClr val="accent5"/>
                </a:solidFill>
              </a:rPr>
              <a:t> all titles, </a:t>
            </a:r>
            <a:r>
              <a:rPr lang="en-GB" sz="1200" b="0" baseline="0" noProof="0" dirty="0" err="1" smtClean="0">
                <a:solidFill>
                  <a:schemeClr val="accent5"/>
                </a:solidFill>
              </a:rPr>
              <a:t>trompets</a:t>
            </a:r>
            <a:r>
              <a:rPr lang="en-GB" sz="1200" b="0" baseline="0" noProof="0" dirty="0" smtClean="0">
                <a:solidFill>
                  <a:schemeClr val="accent5"/>
                </a:solidFill>
              </a:rPr>
              <a:t> and subtitles in this area</a:t>
            </a:r>
            <a:endParaRPr lang="en-GB" sz="1200" b="0" noProof="0" dirty="0">
              <a:solidFill>
                <a:schemeClr val="accent5"/>
              </a:solidFill>
            </a:endParaRPr>
          </a:p>
        </p:txBody>
      </p:sp>
      <p:sp>
        <p:nvSpPr>
          <p:cNvPr id="32" name="TextBox 31"/>
          <p:cNvSpPr txBox="1"/>
          <p:nvPr userDrawn="1"/>
        </p:nvSpPr>
        <p:spPr>
          <a:xfrm>
            <a:off x="2767394" y="586205"/>
            <a:ext cx="2198919" cy="461665"/>
          </a:xfrm>
          <a:prstGeom prst="rect">
            <a:avLst/>
          </a:prstGeom>
          <a:noFill/>
        </p:spPr>
        <p:txBody>
          <a:bodyPr wrap="square" rtlCol="0">
            <a:spAutoFit/>
          </a:bodyPr>
          <a:lstStyle/>
          <a:p>
            <a:pPr algn="r"/>
            <a:r>
              <a:rPr lang="en-GB" sz="1200" b="0" noProof="0" smtClean="0">
                <a:solidFill>
                  <a:schemeClr val="accent5"/>
                </a:solidFill>
              </a:rPr>
              <a:t>Never</a:t>
            </a:r>
            <a:r>
              <a:rPr lang="en-GB" sz="1200" b="0" baseline="0" noProof="0" smtClean="0">
                <a:solidFill>
                  <a:schemeClr val="accent5"/>
                </a:solidFill>
              </a:rPr>
              <a:t> move Footer, Date and No placeholders</a:t>
            </a:r>
            <a:endParaRPr lang="en-GB" sz="1200" b="0" noProof="0">
              <a:solidFill>
                <a:schemeClr val="accent5"/>
              </a:solidFill>
            </a:endParaRPr>
          </a:p>
        </p:txBody>
      </p:sp>
      <p:sp>
        <p:nvSpPr>
          <p:cNvPr id="16"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7"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8"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445488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ompet">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178200" y="686089"/>
            <a:ext cx="4787100" cy="228693"/>
          </a:xfrm>
          <a:extLst>
            <a:ext uri="{909E8E84-426E-40DD-AFC4-6F175D3DCCD1}">
              <a14:hiddenFill xmlns:a14="http://schemas.microsoft.com/office/drawing/2010/main">
                <a:solidFill>
                  <a:schemeClr val="accent1"/>
                </a:solidFill>
              </a14:hiddenFill>
            </a:ext>
          </a:extLst>
        </p:spPr>
        <p:txBody>
          <a:bodyPr wrap="none" lIns="18000" anchor="ctr" anchorCtr="0">
            <a:noAutofit/>
          </a:bodyPr>
          <a:lstStyle>
            <a:lvl1pPr marL="0" indent="0" algn="l">
              <a:buFontTx/>
              <a:buNone/>
              <a:defRPr sz="1100" baseline="0"/>
            </a:lvl1pPr>
          </a:lstStyle>
          <a:p>
            <a:pPr lvl="0"/>
            <a:r>
              <a:rPr lang="en-GB" noProof="0" dirty="0" smtClean="0"/>
              <a:t>Insert </a:t>
            </a:r>
            <a:r>
              <a:rPr lang="en-GB" noProof="0" dirty="0" err="1" smtClean="0"/>
              <a:t>trompet</a:t>
            </a:r>
            <a:endParaRPr lang="en-GB" noProof="0" dirty="0" smtClean="0"/>
          </a:p>
        </p:txBody>
      </p:sp>
      <p:sp>
        <p:nvSpPr>
          <p:cNvPr id="10"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9" name="Content Placeholder 2"/>
          <p:cNvSpPr>
            <a:spLocks noGrp="1"/>
          </p:cNvSpPr>
          <p:nvPr>
            <p:ph idx="1"/>
          </p:nvPr>
        </p:nvSpPr>
        <p:spPr>
          <a:xfrm>
            <a:off x="178200" y="2332842"/>
            <a:ext cx="478710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4"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3231054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178200" y="1612146"/>
            <a:ext cx="4787100" cy="355068"/>
          </a:xfrm>
          <a:extLst>
            <a:ext uri="{909E8E84-426E-40DD-AFC4-6F175D3DCCD1}">
              <a14:hiddenFill xmlns:a14="http://schemas.microsoft.com/office/drawing/2010/main">
                <a:solidFill>
                  <a:schemeClr val="accent1"/>
                </a:solidFill>
              </a14:hiddenFill>
            </a:ext>
          </a:extLst>
        </p:spPr>
        <p:txBody>
          <a:bodyPr wrap="none" lIns="18000" anchor="ctr" anchorCtr="0"/>
          <a:lstStyle>
            <a:lvl1pPr marL="0" indent="0" algn="l">
              <a:buFontTx/>
              <a:buNone/>
              <a:defRPr sz="1100" baseline="0"/>
            </a:lvl1pPr>
          </a:lstStyle>
          <a:p>
            <a:pPr lvl="0"/>
            <a:r>
              <a:rPr lang="en-GB" noProof="0" dirty="0" smtClean="0"/>
              <a:t>Insert subtitle</a:t>
            </a:r>
          </a:p>
        </p:txBody>
      </p:sp>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9" name="Content Placeholder 2"/>
          <p:cNvSpPr>
            <a:spLocks noGrp="1"/>
          </p:cNvSpPr>
          <p:nvPr>
            <p:ph idx="1"/>
          </p:nvPr>
        </p:nvSpPr>
        <p:spPr>
          <a:xfrm>
            <a:off x="178200" y="2332842"/>
            <a:ext cx="478710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4"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086559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179337" y="916303"/>
            <a:ext cx="3764531" cy="6675476"/>
          </a:xfrm>
        </p:spPr>
        <p:txBody>
          <a:bodyPr tIns="57600" anchor="t"/>
          <a:lstStyle>
            <a:lvl1pPr>
              <a:lnSpc>
                <a:spcPct val="90000"/>
              </a:lnSpc>
              <a:defRPr sz="6000" spc="-150"/>
            </a:lvl1pPr>
          </a:lstStyle>
          <a:p>
            <a:r>
              <a:rPr lang="ja-JP" altLang="en-US" noProof="0" smtClean="0"/>
              <a:t>マスター タイトルの書式設定</a:t>
            </a:r>
            <a:endParaRPr lang="en-GB" noProof="0" dirty="0"/>
          </a:p>
        </p:txBody>
      </p:sp>
      <p:sp>
        <p:nvSpPr>
          <p:cNvPr id="9"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0"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1"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469427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placeholders">
    <p:spTree>
      <p:nvGrpSpPr>
        <p:cNvPr id="1" name=""/>
        <p:cNvGrpSpPr/>
        <p:nvPr/>
      </p:nvGrpSpPr>
      <p:grpSpPr>
        <a:xfrm>
          <a:off x="0" y="0"/>
          <a:ext cx="0" cy="0"/>
          <a:chOff x="0" y="0"/>
          <a:chExt cx="0" cy="0"/>
        </a:xfrm>
      </p:grpSpPr>
      <p:sp>
        <p:nvSpPr>
          <p:cNvPr id="18"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36" name="Content Placeholder 2"/>
          <p:cNvSpPr>
            <a:spLocks noGrp="1"/>
          </p:cNvSpPr>
          <p:nvPr>
            <p:ph idx="1"/>
          </p:nvPr>
        </p:nvSpPr>
        <p:spPr>
          <a:xfrm>
            <a:off x="178201" y="2332842"/>
            <a:ext cx="230445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7" name="Content Placeholder 2"/>
          <p:cNvSpPr>
            <a:spLocks noGrp="1"/>
          </p:cNvSpPr>
          <p:nvPr>
            <p:ph idx="10"/>
          </p:nvPr>
        </p:nvSpPr>
        <p:spPr>
          <a:xfrm>
            <a:off x="2660850" y="2332841"/>
            <a:ext cx="2304450" cy="5254400"/>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8"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1"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3"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434284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laceholders horizontal">
    <p:spTree>
      <p:nvGrpSpPr>
        <p:cNvPr id="1" name=""/>
        <p:cNvGrpSpPr/>
        <p:nvPr/>
      </p:nvGrpSpPr>
      <p:grpSpPr>
        <a:xfrm>
          <a:off x="0" y="0"/>
          <a:ext cx="0" cy="0"/>
          <a:chOff x="0" y="0"/>
          <a:chExt cx="0" cy="0"/>
        </a:xfrm>
      </p:grpSpPr>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24" name="Content Placeholder 2"/>
          <p:cNvSpPr>
            <a:spLocks noGrp="1"/>
          </p:cNvSpPr>
          <p:nvPr>
            <p:ph idx="1"/>
          </p:nvPr>
        </p:nvSpPr>
        <p:spPr>
          <a:xfrm>
            <a:off x="178200" y="2332842"/>
            <a:ext cx="478710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5" name="Content Placeholder 2"/>
          <p:cNvSpPr>
            <a:spLocks noGrp="1"/>
          </p:cNvSpPr>
          <p:nvPr>
            <p:ph idx="25"/>
          </p:nvPr>
        </p:nvSpPr>
        <p:spPr>
          <a:xfrm>
            <a:off x="178200" y="5108408"/>
            <a:ext cx="478710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307860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laceholders">
    <p:spTree>
      <p:nvGrpSpPr>
        <p:cNvPr id="1" name=""/>
        <p:cNvGrpSpPr/>
        <p:nvPr/>
      </p:nvGrpSpPr>
      <p:grpSpPr>
        <a:xfrm>
          <a:off x="0" y="0"/>
          <a:ext cx="0" cy="0"/>
          <a:chOff x="0" y="0"/>
          <a:chExt cx="0" cy="0"/>
        </a:xfrm>
      </p:grpSpPr>
      <p:sp>
        <p:nvSpPr>
          <p:cNvPr id="12"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27" name="Content Placeholder 2"/>
          <p:cNvSpPr>
            <a:spLocks noGrp="1"/>
          </p:cNvSpPr>
          <p:nvPr>
            <p:ph idx="1"/>
          </p:nvPr>
        </p:nvSpPr>
        <p:spPr>
          <a:xfrm>
            <a:off x="178200" y="2332842"/>
            <a:ext cx="1475578"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8" name="Content Placeholder 2"/>
          <p:cNvSpPr>
            <a:spLocks noGrp="1"/>
          </p:cNvSpPr>
          <p:nvPr>
            <p:ph idx="10"/>
          </p:nvPr>
        </p:nvSpPr>
        <p:spPr>
          <a:xfrm>
            <a:off x="1833961" y="2332842"/>
            <a:ext cx="1475578"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9" name="Content Placeholder 2"/>
          <p:cNvSpPr>
            <a:spLocks noGrp="1"/>
          </p:cNvSpPr>
          <p:nvPr>
            <p:ph idx="11"/>
          </p:nvPr>
        </p:nvSpPr>
        <p:spPr>
          <a:xfrm>
            <a:off x="3489722" y="2332842"/>
            <a:ext cx="1475578"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9"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20"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21"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90875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placeholders">
    <p:spTree>
      <p:nvGrpSpPr>
        <p:cNvPr id="1" name=""/>
        <p:cNvGrpSpPr/>
        <p:nvPr/>
      </p:nvGrpSpPr>
      <p:grpSpPr>
        <a:xfrm>
          <a:off x="0" y="0"/>
          <a:ext cx="0" cy="0"/>
          <a:chOff x="0" y="0"/>
          <a:chExt cx="0" cy="0"/>
        </a:xfrm>
      </p:grpSpPr>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37" name="Content Placeholder 2"/>
          <p:cNvSpPr>
            <a:spLocks noGrp="1"/>
          </p:cNvSpPr>
          <p:nvPr>
            <p:ph idx="1"/>
          </p:nvPr>
        </p:nvSpPr>
        <p:spPr>
          <a:xfrm>
            <a:off x="178200" y="2332842"/>
            <a:ext cx="1062133"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8" name="Content Placeholder 2"/>
          <p:cNvSpPr>
            <a:spLocks noGrp="1"/>
          </p:cNvSpPr>
          <p:nvPr>
            <p:ph idx="10"/>
          </p:nvPr>
        </p:nvSpPr>
        <p:spPr>
          <a:xfrm>
            <a:off x="1418534" y="2332842"/>
            <a:ext cx="1062133"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9" name="Content Placeholder 2"/>
          <p:cNvSpPr>
            <a:spLocks noGrp="1"/>
          </p:cNvSpPr>
          <p:nvPr>
            <p:ph idx="11"/>
          </p:nvPr>
        </p:nvSpPr>
        <p:spPr>
          <a:xfrm>
            <a:off x="2658867" y="2332842"/>
            <a:ext cx="1062133"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40" name="Content Placeholder 2"/>
          <p:cNvSpPr>
            <a:spLocks noGrp="1"/>
          </p:cNvSpPr>
          <p:nvPr>
            <p:ph idx="12"/>
          </p:nvPr>
        </p:nvSpPr>
        <p:spPr>
          <a:xfrm>
            <a:off x="3903167" y="2332842"/>
            <a:ext cx="1062133"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4"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00668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3" name="Text Placeholder 2"/>
          <p:cNvSpPr>
            <a:spLocks noGrp="1"/>
          </p:cNvSpPr>
          <p:nvPr>
            <p:ph type="body" idx="1"/>
          </p:nvPr>
        </p:nvSpPr>
        <p:spPr>
          <a:xfrm>
            <a:off x="178200" y="2332839"/>
            <a:ext cx="4787100" cy="5254738"/>
          </a:xfrm>
          <a:prstGeom prst="rect">
            <a:avLst/>
          </a:prstGeom>
        </p:spPr>
        <p:txBody>
          <a:bodyPr vert="horz" lIns="0" tIns="0" rIns="216000" bIns="0" rtlCol="0">
            <a:normAutofit/>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 name="Title Placeholder 1"/>
          <p:cNvSpPr>
            <a:spLocks noGrp="1"/>
          </p:cNvSpPr>
          <p:nvPr>
            <p:ph type="title"/>
          </p:nvPr>
        </p:nvSpPr>
        <p:spPr>
          <a:xfrm>
            <a:off x="178200" y="916302"/>
            <a:ext cx="4787100" cy="695844"/>
          </a:xfrm>
          <a:prstGeom prst="rect">
            <a:avLst/>
          </a:prstGeom>
        </p:spPr>
        <p:txBody>
          <a:bodyPr vert="horz" lIns="0" tIns="0" rIns="0" bIns="0" rtlCol="0" anchor="ctr" anchorCtr="0">
            <a:noAutofit/>
          </a:bodyPr>
          <a:lstStyle/>
          <a:p>
            <a:r>
              <a:rPr lang="ja-JP" altLang="en-US" noProof="0" smtClean="0"/>
              <a:t>マスター タイトルの書式設定</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pic>
        <p:nvPicPr>
          <p:cNvPr id="16" name="Picture 11" descr="NN_m_2c_RGB"/>
          <p:cNvPicPr>
            <a:picLocks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4565795" y="7619650"/>
            <a:ext cx="450012" cy="118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3" descr="NN_m_2c_RGB"/>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4560650" y="7619651"/>
            <a:ext cx="455679" cy="118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7633198"/>
      </p:ext>
    </p:extLst>
  </p:cSld>
  <p:clrMap bg1="lt1" tx1="dk1" bg2="lt2" tx2="dk2" accent1="accent1" accent2="accent2" accent3="accent3" accent4="accent4" accent5="accent5" accent6="accent6" hlink="hlink" folHlink="folHlink"/>
  <p:sldLayoutIdLst>
    <p:sldLayoutId id="2147483664" r:id="rId1"/>
    <p:sldLayoutId id="2147483660" r:id="rId2"/>
    <p:sldLayoutId id="2147483686" r:id="rId3"/>
    <p:sldLayoutId id="2147483687" r:id="rId4"/>
    <p:sldLayoutId id="2147483665" r:id="rId5"/>
    <p:sldLayoutId id="2147483666" r:id="rId6"/>
    <p:sldLayoutId id="2147483667" r:id="rId7"/>
    <p:sldLayoutId id="2147483685" r:id="rId8"/>
    <p:sldLayoutId id="2147483670" r:id="rId9"/>
    <p:sldLayoutId id="2147483668" r:id="rId10"/>
    <p:sldLayoutId id="2147483669" r:id="rId11"/>
    <p:sldLayoutId id="2147483671"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80" r:id="rId21"/>
    <p:sldLayoutId id="2147483681" r:id="rId22"/>
    <p:sldLayoutId id="2147483682" r:id="rId23"/>
    <p:sldLayoutId id="2147483683" r:id="rId24"/>
    <p:sldLayoutId id="2147483684" r:id="rId25"/>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hf hdr="0"/>
  <p:txStyles>
    <p:titleStyle>
      <a:lvl1pPr algn="l" defTabSz="914400" rtl="0" eaLnBrk="1" latinLnBrk="0" hangingPunct="1">
        <a:spcBef>
          <a:spcPct val="0"/>
        </a:spcBef>
        <a:buNone/>
        <a:defRPr sz="2400" b="1" kern="1200">
          <a:solidFill>
            <a:schemeClr val="accent2"/>
          </a:solidFill>
          <a:latin typeface="+mj-lt"/>
          <a:ea typeface="+mj-ea"/>
          <a:cs typeface="+mj-cs"/>
        </a:defRPr>
      </a:lvl1pPr>
    </p:titleStyle>
    <p:bodyStyle>
      <a:lvl1pPr marL="265113" indent="-265113" algn="l" defTabSz="914400" rtl="0" eaLnBrk="1" latinLnBrk="0" hangingPunct="1">
        <a:spcBef>
          <a:spcPct val="20000"/>
        </a:spcBef>
        <a:buClr>
          <a:schemeClr val="accent1"/>
        </a:buClr>
        <a:buFont typeface="Verdana" pitchFamily="34" charset="0"/>
        <a:buChar char="•"/>
        <a:defRPr sz="1800" kern="1200">
          <a:solidFill>
            <a:schemeClr val="accent2"/>
          </a:solidFill>
          <a:latin typeface="+mn-lt"/>
          <a:ea typeface="+mn-ea"/>
          <a:cs typeface="+mn-cs"/>
        </a:defRPr>
      </a:lvl1pPr>
      <a:lvl2pPr marL="536575" indent="-271463" algn="l" defTabSz="914400" rtl="0" eaLnBrk="1" latinLnBrk="0" hangingPunct="1">
        <a:spcBef>
          <a:spcPct val="20000"/>
        </a:spcBef>
        <a:buClr>
          <a:schemeClr val="tx2"/>
        </a:buClr>
        <a:buFont typeface="Verdana" pitchFamily="34" charset="0"/>
        <a:buChar char="•"/>
        <a:defRPr sz="1600" kern="1200">
          <a:solidFill>
            <a:schemeClr val="accent2"/>
          </a:solidFill>
          <a:latin typeface="+mn-lt"/>
          <a:ea typeface="+mn-ea"/>
          <a:cs typeface="+mn-cs"/>
        </a:defRPr>
      </a:lvl2pPr>
      <a:lvl3pPr marL="808038" indent="-271463" algn="l" defTabSz="914400" rtl="0" eaLnBrk="1" latinLnBrk="0" hangingPunct="1">
        <a:spcBef>
          <a:spcPct val="20000"/>
        </a:spcBef>
        <a:buClr>
          <a:schemeClr val="accent5"/>
        </a:buClr>
        <a:buFont typeface="Verdana" pitchFamily="34" charset="0"/>
        <a:buChar char="•"/>
        <a:defRPr sz="1400" kern="1200">
          <a:solidFill>
            <a:schemeClr val="accent2"/>
          </a:solidFill>
          <a:latin typeface="+mn-lt"/>
          <a:ea typeface="+mn-ea"/>
          <a:cs typeface="+mn-cs"/>
        </a:defRPr>
      </a:lvl3pPr>
      <a:lvl4pPr marL="985838" indent="-177800" algn="l" defTabSz="914400" rtl="0" eaLnBrk="1" latinLnBrk="0" hangingPunct="1">
        <a:spcBef>
          <a:spcPct val="20000"/>
        </a:spcBef>
        <a:buClr>
          <a:schemeClr val="accent3"/>
        </a:buClr>
        <a:buFont typeface="Verdana" pitchFamily="34" charset="0"/>
        <a:buChar char="•"/>
        <a:defRPr sz="1200" kern="1200">
          <a:solidFill>
            <a:schemeClr val="accent2"/>
          </a:solidFill>
          <a:latin typeface="+mn-lt"/>
          <a:ea typeface="+mn-ea"/>
          <a:cs typeface="+mn-cs"/>
        </a:defRPr>
      </a:lvl4pPr>
      <a:lvl5pPr marL="1257300" indent="-184150" algn="l" defTabSz="914400" rtl="0" eaLnBrk="1" latinLnBrk="0" hangingPunct="1">
        <a:spcBef>
          <a:spcPct val="20000"/>
        </a:spcBef>
        <a:buClr>
          <a:srgbClr val="001423"/>
        </a:buClr>
        <a:buFont typeface="Verdana" pitchFamily="34" charset="0"/>
        <a:buChar char="•"/>
        <a:defRPr sz="1100" kern="1200">
          <a:solidFill>
            <a:schemeClr val="accent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hamamatsu-cde.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 name="テキスト ボックス 37"/>
          <p:cNvSpPr txBox="1">
            <a:spLocks noChangeArrowheads="1"/>
          </p:cNvSpPr>
          <p:nvPr/>
        </p:nvSpPr>
        <p:spPr bwMode="auto">
          <a:xfrm>
            <a:off x="13343" y="3628014"/>
            <a:ext cx="5144088" cy="230832"/>
          </a:xfrm>
          <a:prstGeom prst="rect">
            <a:avLst/>
          </a:prstGeom>
          <a:noFill/>
          <a:ln w="9525">
            <a:noFill/>
            <a:miter lim="800000"/>
            <a:headEnd/>
            <a:tailEnd/>
          </a:ln>
        </p:spPr>
        <p:txBody>
          <a:bodyPr wrap="square">
            <a:spAutoFit/>
          </a:bodyPr>
          <a:lstStyle/>
          <a:p>
            <a:pPr algn="r"/>
            <a:r>
              <a:rPr kumimoji="0" lang="ja-JP" altLang="en-US" sz="900" dirty="0" smtClean="0">
                <a:latin typeface="ＭＳ Ｐゴシック" charset="-128"/>
              </a:rPr>
              <a:t>　　　　　　　　　　</a:t>
            </a:r>
            <a:r>
              <a:rPr lang="ja-JP" altLang="en-US" sz="800" b="1" dirty="0">
                <a:latin typeface="ＭＳ Ｐゴシック" charset="-128"/>
              </a:rPr>
              <a:t>座長</a:t>
            </a:r>
            <a:r>
              <a:rPr kumimoji="0" lang="ja-JP" altLang="ja-JP" sz="800" b="1" dirty="0">
                <a:latin typeface="ＭＳ Ｐゴシック" charset="-128"/>
              </a:rPr>
              <a:t>　</a:t>
            </a:r>
            <a:r>
              <a:rPr lang="ja-JP" altLang="en-US" sz="800" b="1" dirty="0">
                <a:latin typeface="ＭＳ Ｐゴシック" panose="020B0600070205080204" pitchFamily="50" charset="-128"/>
                <a:ea typeface="ＭＳ Ｐゴシック" panose="020B0600070205080204" pitchFamily="50" charset="-128"/>
              </a:rPr>
              <a:t>聖隷三方原病院　看護部　土屋　紘子</a:t>
            </a:r>
            <a:endParaRPr lang="zh-TW" altLang="en-US" sz="800" b="1" dirty="0">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119746" y="1723839"/>
            <a:ext cx="5016844" cy="338554"/>
          </a:xfrm>
          <a:prstGeom prst="rect">
            <a:avLst/>
          </a:prstGeom>
          <a:noFill/>
        </p:spPr>
        <p:txBody>
          <a:bodyPr wrap="square" rtlCol="0">
            <a:spAutoFit/>
          </a:bodyPr>
          <a:lstStyle/>
          <a:p>
            <a:pPr algn="r"/>
            <a:r>
              <a:rPr lang="ja-JP" altLang="en-US" sz="800" dirty="0">
                <a:latin typeface="ＭＳ Ｐゴシック" panose="020B0600070205080204" pitchFamily="50" charset="-128"/>
                <a:ea typeface="ＭＳ Ｐゴシック" panose="020B0600070205080204" pitchFamily="50" charset="-128"/>
              </a:rPr>
              <a:t>「はまま</a:t>
            </a:r>
            <a:r>
              <a:rPr lang="ja-JP" altLang="en-US" sz="800" dirty="0" err="1" smtClean="0">
                <a:latin typeface="ＭＳ Ｐゴシック" panose="020B0600070205080204" pitchFamily="50" charset="-128"/>
                <a:ea typeface="ＭＳ Ｐゴシック" panose="020B0600070205080204" pitchFamily="50" charset="-128"/>
              </a:rPr>
              <a:t>つ</a:t>
            </a:r>
            <a:r>
              <a:rPr lang="en-US" altLang="ja-JP" sz="800" dirty="0">
                <a:latin typeface="ＭＳ Ｐゴシック" panose="020B0600070205080204" pitchFamily="50" charset="-128"/>
                <a:ea typeface="ＭＳ Ｐゴシック" panose="020B0600070205080204" pitchFamily="50" charset="-128"/>
              </a:rPr>
              <a:t>CDE</a:t>
            </a:r>
            <a:r>
              <a:rPr lang="ja-JP" altLang="en-US" sz="800" dirty="0" smtClean="0">
                <a:latin typeface="ＭＳ Ｐゴシック" panose="020B0600070205080204" pitchFamily="50" charset="-128"/>
                <a:ea typeface="ＭＳ Ｐゴシック" panose="020B0600070205080204" pitchFamily="50" charset="-128"/>
              </a:rPr>
              <a:t>研究会」　代表世話人　浜松</a:t>
            </a:r>
            <a:r>
              <a:rPr lang="ja-JP" altLang="en-US" sz="800" dirty="0">
                <a:latin typeface="ＭＳ Ｐゴシック" panose="020B0600070205080204" pitchFamily="50" charset="-128"/>
                <a:ea typeface="ＭＳ Ｐゴシック" panose="020B0600070205080204" pitchFamily="50" charset="-128"/>
              </a:rPr>
              <a:t>医科</a:t>
            </a:r>
            <a:r>
              <a:rPr lang="ja-JP" altLang="en-US" sz="800" dirty="0" smtClean="0">
                <a:latin typeface="ＭＳ Ｐゴシック" panose="020B0600070205080204" pitchFamily="50" charset="-128"/>
                <a:ea typeface="ＭＳ Ｐゴシック" panose="020B0600070205080204" pitchFamily="50" charset="-128"/>
              </a:rPr>
              <a:t>大学　地域</a:t>
            </a:r>
            <a:r>
              <a:rPr lang="ja-JP" altLang="en-US" sz="800" dirty="0">
                <a:latin typeface="ＭＳ Ｐゴシック" panose="020B0600070205080204" pitchFamily="50" charset="-128"/>
                <a:ea typeface="ＭＳ Ｐゴシック" panose="020B0600070205080204" pitchFamily="50" charset="-128"/>
              </a:rPr>
              <a:t>家庭医療学　</a:t>
            </a:r>
            <a:r>
              <a:rPr lang="ja-JP" altLang="en-US" sz="800" dirty="0" smtClean="0">
                <a:latin typeface="ＭＳ Ｐゴシック" panose="020B0600070205080204" pitchFamily="50" charset="-128"/>
                <a:ea typeface="ＭＳ Ｐゴシック" panose="020B0600070205080204" pitchFamily="50" charset="-128"/>
              </a:rPr>
              <a:t>特</a:t>
            </a:r>
            <a:r>
              <a:rPr lang="ja-JP" altLang="en-US" sz="800" dirty="0">
                <a:latin typeface="ＭＳ Ｐゴシック" panose="020B0600070205080204" pitchFamily="50" charset="-128"/>
                <a:ea typeface="ＭＳ Ｐゴシック" panose="020B0600070205080204" pitchFamily="50" charset="-128"/>
              </a:rPr>
              <a:t>任教授 </a:t>
            </a:r>
            <a:r>
              <a:rPr lang="ja-JP" altLang="en-US" sz="800" dirty="0" smtClean="0">
                <a:latin typeface="ＭＳ Ｐゴシック" panose="020B0600070205080204" pitchFamily="50" charset="-128"/>
                <a:ea typeface="ＭＳ Ｐゴシック" panose="020B0600070205080204" pitchFamily="50" charset="-128"/>
              </a:rPr>
              <a:t>　沖 隆</a:t>
            </a:r>
            <a:endParaRPr lang="en-US" altLang="ja-JP" sz="800" dirty="0" smtClean="0">
              <a:latin typeface="ＭＳ Ｐゴシック" panose="020B0600070205080204" pitchFamily="50" charset="-128"/>
              <a:ea typeface="ＭＳ Ｐゴシック" panose="020B0600070205080204" pitchFamily="50" charset="-128"/>
            </a:endParaRPr>
          </a:p>
          <a:p>
            <a:pPr algn="r"/>
            <a:r>
              <a:rPr kumimoji="1" lang="ja-JP" altLang="en-US" sz="800" dirty="0" smtClean="0"/>
              <a:t>企画責任者　</a:t>
            </a:r>
            <a:r>
              <a:rPr kumimoji="1" lang="zh-TW" altLang="en-US" sz="800" dirty="0" smtClean="0"/>
              <a:t>浜松北病院　看護</a:t>
            </a:r>
            <a:r>
              <a:rPr kumimoji="1" lang="ja-JP" altLang="en-US" sz="800" dirty="0" smtClean="0"/>
              <a:t>部</a:t>
            </a:r>
            <a:r>
              <a:rPr kumimoji="1" lang="zh-TW" altLang="en-US" sz="800" dirty="0" smtClean="0"/>
              <a:t>　法月　美佐代</a:t>
            </a:r>
            <a:endParaRPr kumimoji="1" lang="en-US" sz="800" dirty="0"/>
          </a:p>
        </p:txBody>
      </p:sp>
      <p:grpSp>
        <p:nvGrpSpPr>
          <p:cNvPr id="11" name="グループ化 10"/>
          <p:cNvGrpSpPr/>
          <p:nvPr/>
        </p:nvGrpSpPr>
        <p:grpSpPr>
          <a:xfrm>
            <a:off x="-1" y="1919204"/>
            <a:ext cx="5143502" cy="276999"/>
            <a:chOff x="121024" y="2203435"/>
            <a:chExt cx="4895820" cy="276999"/>
          </a:xfrm>
        </p:grpSpPr>
        <p:sp>
          <p:nvSpPr>
            <p:cNvPr id="7" name="Text Box 28"/>
            <p:cNvSpPr txBox="1">
              <a:spLocks noChangeArrowheads="1"/>
            </p:cNvSpPr>
            <p:nvPr/>
          </p:nvSpPr>
          <p:spPr bwMode="auto">
            <a:xfrm>
              <a:off x="2031867" y="2203435"/>
              <a:ext cx="112242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r>
                <a:rPr lang="ja-JP" altLang="en-US" sz="1200" dirty="0" smtClean="0">
                  <a:latin typeface="HGPｺﾞｼｯｸM" pitchFamily="50" charset="-128"/>
                  <a:ea typeface="HGPｺﾞｼｯｸM" pitchFamily="50" charset="-128"/>
                </a:rPr>
                <a:t>　</a:t>
              </a:r>
              <a:r>
                <a:rPr lang="en-US" altLang="ja-JP" sz="900" dirty="0" smtClean="0">
                  <a:latin typeface="+mn-lt"/>
                  <a:ea typeface="HGPｺﾞｼｯｸM" pitchFamily="50" charset="-128"/>
                </a:rPr>
                <a:t>PROGRAMME</a:t>
              </a:r>
              <a:r>
                <a:rPr lang="ja-JP" altLang="en-US" sz="900" dirty="0" smtClean="0">
                  <a:latin typeface="+mn-lt"/>
                  <a:ea typeface="HGPｺﾞｼｯｸM" pitchFamily="50" charset="-128"/>
                </a:rPr>
                <a:t>　</a:t>
              </a:r>
            </a:p>
          </p:txBody>
        </p:sp>
        <p:cxnSp>
          <p:nvCxnSpPr>
            <p:cNvPr id="8" name="直線コネクタ 20"/>
            <p:cNvCxnSpPr>
              <a:cxnSpLocks noChangeShapeType="1"/>
            </p:cNvCxnSpPr>
            <p:nvPr/>
          </p:nvCxnSpPr>
          <p:spPr bwMode="auto">
            <a:xfrm>
              <a:off x="121024" y="2355459"/>
              <a:ext cx="1971894"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9" name="直線コネクタ 21"/>
            <p:cNvCxnSpPr>
              <a:cxnSpLocks noChangeShapeType="1"/>
            </p:cNvCxnSpPr>
            <p:nvPr/>
          </p:nvCxnSpPr>
          <p:spPr bwMode="auto">
            <a:xfrm>
              <a:off x="3020725" y="2355459"/>
              <a:ext cx="1996119"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nvGrpSpPr>
          <p:cNvPr id="19" name="グループ化 18"/>
          <p:cNvGrpSpPr/>
          <p:nvPr/>
        </p:nvGrpSpPr>
        <p:grpSpPr>
          <a:xfrm>
            <a:off x="159768" y="2187893"/>
            <a:ext cx="3379602" cy="262582"/>
            <a:chOff x="159768" y="2187893"/>
            <a:chExt cx="3379602" cy="262582"/>
          </a:xfrm>
        </p:grpSpPr>
        <p:sp>
          <p:nvSpPr>
            <p:cNvPr id="12" name="Text Box 35"/>
            <p:cNvSpPr txBox="1">
              <a:spLocks noChangeArrowheads="1"/>
            </p:cNvSpPr>
            <p:nvPr/>
          </p:nvSpPr>
          <p:spPr bwMode="auto">
            <a:xfrm>
              <a:off x="1173338" y="2210973"/>
              <a:ext cx="236603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pPr eaLnBrk="1" hangingPunct="1"/>
              <a:r>
                <a:rPr lang="ja-JP" altLang="en-US" sz="1200" dirty="0" smtClean="0">
                  <a:latin typeface="ＭＳ Ｐゴシック" panose="020B0600070205080204" pitchFamily="50" charset="-128"/>
                  <a:ea typeface="ＭＳ Ｐゴシック" panose="020B0600070205080204" pitchFamily="50" charset="-128"/>
                </a:rPr>
                <a:t>平成</a:t>
              </a:r>
              <a:r>
                <a:rPr lang="en-US" altLang="ja-JP" sz="1200" dirty="0" smtClean="0">
                  <a:latin typeface="ＭＳ Ｐゴシック" panose="020B0600070205080204" pitchFamily="50" charset="-128"/>
                  <a:ea typeface="ＭＳ Ｐゴシック" panose="020B0600070205080204" pitchFamily="50" charset="-128"/>
                </a:rPr>
                <a:t>29</a:t>
              </a:r>
              <a:r>
                <a:rPr lang="ja-JP" altLang="en-US" sz="1200" dirty="0" smtClean="0">
                  <a:latin typeface="ＭＳ Ｐゴシック" panose="020B0600070205080204" pitchFamily="50" charset="-128"/>
                  <a:ea typeface="ＭＳ Ｐゴシック" panose="020B0600070205080204" pitchFamily="50" charset="-128"/>
                </a:rPr>
                <a:t>年</a:t>
              </a:r>
              <a:r>
                <a:rPr lang="en-US" altLang="ja-JP" sz="1200" dirty="0">
                  <a:latin typeface="ＭＳ Ｐゴシック" panose="020B0600070205080204" pitchFamily="50" charset="-128"/>
                  <a:ea typeface="ＭＳ Ｐゴシック" panose="020B0600070205080204" pitchFamily="50" charset="-128"/>
                </a:rPr>
                <a:t>8</a:t>
              </a:r>
              <a:r>
                <a:rPr lang="ja-JP" altLang="en-US" sz="1200" dirty="0" smtClean="0">
                  <a:latin typeface="ＭＳ Ｐゴシック" panose="020B0600070205080204" pitchFamily="50" charset="-128"/>
                  <a:ea typeface="ＭＳ Ｐゴシック" panose="020B0600070205080204" pitchFamily="50" charset="-128"/>
                </a:rPr>
                <a:t>月</a:t>
              </a:r>
              <a:r>
                <a:rPr lang="en-US" altLang="ja-JP" sz="1200" dirty="0" smtClean="0">
                  <a:latin typeface="ＭＳ Ｐゴシック" panose="020B0600070205080204" pitchFamily="50" charset="-128"/>
                  <a:ea typeface="ＭＳ Ｐゴシック" panose="020B0600070205080204" pitchFamily="50" charset="-128"/>
                </a:rPr>
                <a:t>5</a:t>
              </a:r>
              <a:r>
                <a:rPr lang="ja-JP" altLang="en-US" sz="1200" dirty="0" smtClean="0">
                  <a:latin typeface="ＭＳ Ｐゴシック" panose="020B0600070205080204" pitchFamily="50" charset="-128"/>
                  <a:ea typeface="ＭＳ Ｐゴシック" panose="020B0600070205080204" pitchFamily="50" charset="-128"/>
                </a:rPr>
                <a:t>日</a:t>
              </a:r>
              <a:r>
                <a:rPr lang="ja-JP" altLang="en-US" sz="1200" dirty="0">
                  <a:latin typeface="ＭＳ Ｐゴシック" panose="020B0600070205080204" pitchFamily="50" charset="-128"/>
                  <a:ea typeface="ＭＳ Ｐゴシック" panose="020B0600070205080204" pitchFamily="50" charset="-128"/>
                </a:rPr>
                <a:t>（土）　</a:t>
              </a:r>
              <a:r>
                <a:rPr lang="en-US" altLang="ja-JP" sz="1200" dirty="0" smtClean="0">
                  <a:latin typeface="ＭＳ Ｐゴシック" panose="020B0600070205080204" pitchFamily="50" charset="-128"/>
                  <a:ea typeface="ＭＳ Ｐゴシック" panose="020B0600070205080204" pitchFamily="50" charset="-128"/>
                </a:rPr>
                <a:t>14:00</a:t>
              </a:r>
              <a:r>
                <a:rPr lang="ja-JP" altLang="en-US" sz="1200" dirty="0" smtClean="0">
                  <a:latin typeface="ＭＳ Ｐゴシック" panose="020B0600070205080204" pitchFamily="50" charset="-128"/>
                  <a:ea typeface="ＭＳ Ｐゴシック" panose="020B0600070205080204" pitchFamily="50" charset="-128"/>
                </a:rPr>
                <a:t>～</a:t>
              </a:r>
              <a:r>
                <a:rPr lang="en-US" altLang="ja-JP" sz="1200" dirty="0" smtClean="0">
                  <a:latin typeface="ＭＳ Ｐゴシック" panose="020B0600070205080204" pitchFamily="50" charset="-128"/>
                  <a:ea typeface="ＭＳ Ｐゴシック" panose="020B0600070205080204" pitchFamily="50" charset="-128"/>
                </a:rPr>
                <a:t>17</a:t>
              </a:r>
              <a:r>
                <a:rPr lang="ja-JP" altLang="en-US" sz="1200" dirty="0" smtClean="0">
                  <a:latin typeface="ＭＳ Ｐゴシック" panose="020B0600070205080204" pitchFamily="50" charset="-128"/>
                  <a:ea typeface="ＭＳ Ｐゴシック" panose="020B0600070205080204" pitchFamily="50" charset="-128"/>
                </a:rPr>
                <a:t>：</a:t>
              </a:r>
              <a:r>
                <a:rPr lang="en-US" altLang="ja-JP" sz="1200" dirty="0" smtClean="0">
                  <a:latin typeface="ＭＳ Ｐゴシック" panose="020B0600070205080204" pitchFamily="50" charset="-128"/>
                  <a:ea typeface="ＭＳ Ｐゴシック" panose="020B0600070205080204" pitchFamily="50" charset="-128"/>
                </a:rPr>
                <a:t>30</a:t>
              </a:r>
              <a:endParaRPr lang="en-US" altLang="ja-JP" sz="1200" dirty="0">
                <a:latin typeface="ＭＳ Ｐゴシック" panose="020B0600070205080204" pitchFamily="50" charset="-128"/>
                <a:ea typeface="ＭＳ Ｐゴシック" panose="020B0600070205080204" pitchFamily="50" charset="-128"/>
              </a:endParaRPr>
            </a:p>
          </p:txBody>
        </p:sp>
        <p:sp>
          <p:nvSpPr>
            <p:cNvPr id="14" name="角丸四角形 5"/>
            <p:cNvSpPr>
              <a:spLocks noChangeArrowheads="1"/>
            </p:cNvSpPr>
            <p:nvPr/>
          </p:nvSpPr>
          <p:spPr bwMode="auto">
            <a:xfrm>
              <a:off x="159768" y="2187893"/>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日　時</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grpSp>
      <p:grpSp>
        <p:nvGrpSpPr>
          <p:cNvPr id="18" name="グループ化 17"/>
          <p:cNvGrpSpPr/>
          <p:nvPr/>
        </p:nvGrpSpPr>
        <p:grpSpPr>
          <a:xfrm>
            <a:off x="158974" y="2503242"/>
            <a:ext cx="4724364" cy="276999"/>
            <a:chOff x="158974" y="2503242"/>
            <a:chExt cx="4724364" cy="276999"/>
          </a:xfrm>
        </p:grpSpPr>
        <p:sp>
          <p:nvSpPr>
            <p:cNvPr id="15" name="テキスト ボックス 2"/>
            <p:cNvSpPr txBox="1">
              <a:spLocks noChangeArrowheads="1"/>
            </p:cNvSpPr>
            <p:nvPr/>
          </p:nvSpPr>
          <p:spPr bwMode="auto">
            <a:xfrm>
              <a:off x="1086978" y="2503242"/>
              <a:ext cx="37963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グランドホテル浜松　</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smtClean="0">
                  <a:latin typeface="ＭＳ Ｐゴシック" panose="020B0600070205080204" pitchFamily="50" charset="-128"/>
                  <a:ea typeface="ＭＳ Ｐゴシック" panose="020B0600070205080204" pitchFamily="50" charset="-128"/>
                </a:rPr>
                <a:t>階</a:t>
              </a:r>
              <a:r>
                <a:rPr lang="ja-JP" altLang="en-US" sz="1200" dirty="0">
                  <a:latin typeface="ＭＳ Ｐゴシック" panose="020B0600070205080204" pitchFamily="50" charset="-128"/>
                  <a:ea typeface="ＭＳ Ｐゴシック" panose="020B0600070205080204" pitchFamily="50" charset="-128"/>
                </a:rPr>
                <a:t>　「</a:t>
              </a:r>
              <a:r>
                <a:rPr lang="ja-JP" altLang="en-US" sz="1200" dirty="0">
                  <a:solidFill>
                    <a:schemeClr val="tx1"/>
                  </a:solidFill>
                  <a:latin typeface="ＭＳ Ｐゴシック" panose="020B0600070205080204" pitchFamily="50" charset="-128"/>
                  <a:ea typeface="ＭＳ Ｐゴシック" panose="020B0600070205080204" pitchFamily="50" charset="-128"/>
                </a:rPr>
                <a:t>孔雀の間</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21" name="角丸四角形 5"/>
            <p:cNvSpPr>
              <a:spLocks noChangeArrowheads="1"/>
            </p:cNvSpPr>
            <p:nvPr/>
          </p:nvSpPr>
          <p:spPr bwMode="auto">
            <a:xfrm>
              <a:off x="158974" y="2510450"/>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場　所</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grpSp>
      <p:grpSp>
        <p:nvGrpSpPr>
          <p:cNvPr id="16" name="グループ化 15"/>
          <p:cNvGrpSpPr/>
          <p:nvPr/>
        </p:nvGrpSpPr>
        <p:grpSpPr>
          <a:xfrm>
            <a:off x="152314" y="2824770"/>
            <a:ext cx="5085422" cy="276999"/>
            <a:chOff x="152314" y="2824770"/>
            <a:chExt cx="5085422" cy="276999"/>
          </a:xfrm>
        </p:grpSpPr>
        <p:sp>
          <p:nvSpPr>
            <p:cNvPr id="17" name="テキスト ボックス 16"/>
            <p:cNvSpPr txBox="1"/>
            <p:nvPr/>
          </p:nvSpPr>
          <p:spPr>
            <a:xfrm>
              <a:off x="1086978" y="2824770"/>
              <a:ext cx="4150758" cy="276999"/>
            </a:xfrm>
            <a:prstGeom prst="rect">
              <a:avLst/>
            </a:prstGeom>
            <a:noFill/>
          </p:spPr>
          <p:txBody>
            <a:bodyPr wrap="square" rtlCol="0">
              <a:spAutoFit/>
            </a:bodyPr>
            <a:lstStyle/>
            <a:p>
              <a:r>
                <a:rPr lang="ja-JP" altLang="en-US" sz="1200" b="1" dirty="0" smtClean="0">
                  <a:latin typeface="ＭＳ Ｐゴシック" charset="-128"/>
                  <a:ea typeface="ＭＳ Ｐゴシック" panose="020B0600070205080204" pitchFamily="50" charset="-128"/>
                </a:rPr>
                <a:t>インスリン療法を効果的に　</a:t>
              </a:r>
              <a:r>
                <a:rPr lang="ja-JP" altLang="en-US" sz="1100" b="1" dirty="0" smtClean="0">
                  <a:latin typeface="ＭＳ Ｐゴシック" charset="-128"/>
                  <a:ea typeface="ＭＳ Ｐゴシック" panose="020B0600070205080204" pitchFamily="50" charset="-128"/>
                </a:rPr>
                <a:t>～患者</a:t>
              </a:r>
              <a:r>
                <a:rPr lang="ja-JP" altLang="en-US" sz="1100" b="1" dirty="0">
                  <a:latin typeface="ＭＳ Ｐゴシック" charset="-128"/>
                  <a:ea typeface="ＭＳ Ｐゴシック" panose="020B0600070205080204" pitchFamily="50" charset="-128"/>
                </a:rPr>
                <a:t>さんとの関わりから</a:t>
              </a:r>
              <a:r>
                <a:rPr lang="ja-JP" altLang="en-US" sz="1100" b="1" dirty="0" smtClean="0">
                  <a:latin typeface="ＭＳ Ｐゴシック" charset="-128"/>
                  <a:ea typeface="ＭＳ Ｐゴシック" panose="020B0600070205080204" pitchFamily="50" charset="-128"/>
                </a:rPr>
                <a:t>学ぶ～</a:t>
              </a:r>
              <a:endParaRPr lang="ja-JP" altLang="en-US" sz="2000" b="1" dirty="0">
                <a:latin typeface="ＭＳ Ｐゴシック" panose="020B0600070205080204" pitchFamily="50" charset="-128"/>
                <a:ea typeface="ＭＳ Ｐゴシック" panose="020B0600070205080204" pitchFamily="50" charset="-128"/>
              </a:endParaRPr>
            </a:p>
          </p:txBody>
        </p:sp>
        <p:sp>
          <p:nvSpPr>
            <p:cNvPr id="22" name="角丸四角形 5"/>
            <p:cNvSpPr>
              <a:spLocks noChangeArrowheads="1"/>
            </p:cNvSpPr>
            <p:nvPr/>
          </p:nvSpPr>
          <p:spPr bwMode="auto">
            <a:xfrm>
              <a:off x="152314" y="2831978"/>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テーマ</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grpSp>
      <p:sp>
        <p:nvSpPr>
          <p:cNvPr id="23" name="L 字 22"/>
          <p:cNvSpPr/>
          <p:nvPr/>
        </p:nvSpPr>
        <p:spPr>
          <a:xfrm>
            <a:off x="12095" y="3202888"/>
            <a:ext cx="5125143" cy="239712"/>
          </a:xfrm>
          <a:prstGeom prst="corner">
            <a:avLst>
              <a:gd name="adj1" fmla="val 12170"/>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fontAlgn="auto">
              <a:spcBef>
                <a:spcPts val="0"/>
              </a:spcBef>
              <a:spcAft>
                <a:spcPts val="0"/>
              </a:spcAft>
              <a:defRPr/>
            </a:pPr>
            <a:endParaRPr lang="ja-JP" altLang="en-US" b="0" kern="0">
              <a:solidFill>
                <a:sysClr val="window" lastClr="FFFFFF"/>
              </a:solidFill>
              <a:latin typeface="HGPｺﾞｼｯｸM" pitchFamily="50" charset="-128"/>
              <a:ea typeface="HGPｺﾞｼｯｸM" pitchFamily="50" charset="-128"/>
            </a:endParaRPr>
          </a:p>
        </p:txBody>
      </p:sp>
      <p:sp>
        <p:nvSpPr>
          <p:cNvPr id="24" name="正方形/長方形 2"/>
          <p:cNvSpPr>
            <a:spLocks noChangeArrowheads="1"/>
          </p:cNvSpPr>
          <p:nvPr/>
        </p:nvSpPr>
        <p:spPr bwMode="auto">
          <a:xfrm>
            <a:off x="143073" y="3172653"/>
            <a:ext cx="1786066" cy="253916"/>
          </a:xfrm>
          <a:prstGeom prst="rect">
            <a:avLst/>
          </a:prstGeom>
          <a:noFill/>
          <a:ln>
            <a:noFill/>
          </a:ln>
        </p:spPr>
        <p:txBody>
          <a:bodyPr wrap="none">
            <a:spAutoFit/>
          </a:bodyPr>
          <a:lstStyle/>
          <a:p>
            <a:pPr algn="l"/>
            <a:r>
              <a:rPr kumimoji="1" lang="ja-JP" altLang="en-US" sz="1050" b="1" dirty="0" smtClean="0">
                <a:latin typeface="ＭＳ Ｐゴシック" panose="020B0600070205080204" pitchFamily="50" charset="-128"/>
                <a:ea typeface="ＭＳ Ｐゴシック" panose="020B0600070205080204" pitchFamily="50" charset="-128"/>
              </a:rPr>
              <a:t>開会の辞</a:t>
            </a:r>
            <a:r>
              <a:rPr kumimoji="1" lang="ja-JP" altLang="en-US" sz="1050" b="1" dirty="0">
                <a:latin typeface="ＭＳ Ｐゴシック" panose="020B0600070205080204" pitchFamily="50" charset="-128"/>
                <a:ea typeface="ＭＳ Ｐゴシック" panose="020B0600070205080204" pitchFamily="50" charset="-128"/>
              </a:rPr>
              <a:t>　</a:t>
            </a:r>
            <a:r>
              <a:rPr kumimoji="1" lang="ja-JP" altLang="en-US" sz="1050" b="1" dirty="0" smtClean="0">
                <a:latin typeface="ＭＳ Ｐゴシック" panose="020B0600070205080204" pitchFamily="50" charset="-128"/>
                <a:ea typeface="ＭＳ Ｐゴシック" panose="020B0600070205080204" pitchFamily="50" charset="-128"/>
              </a:rPr>
              <a:t>　　</a:t>
            </a:r>
            <a:r>
              <a:rPr kumimoji="1" lang="en-US" altLang="ja-JP" sz="1050" b="1" dirty="0" smtClean="0">
                <a:latin typeface="ＭＳ Ｐゴシック" panose="020B0600070205080204" pitchFamily="50" charset="-128"/>
                <a:ea typeface="ＭＳ Ｐゴシック" panose="020B0600070205080204" pitchFamily="50" charset="-128"/>
              </a:rPr>
              <a:t>14:00</a:t>
            </a:r>
            <a:r>
              <a:rPr kumimoji="1" lang="ja-JP" altLang="en-US" sz="1050" b="1" dirty="0" smtClean="0">
                <a:latin typeface="ＭＳ Ｐゴシック" panose="020B0600070205080204" pitchFamily="50" charset="-128"/>
                <a:ea typeface="ＭＳ Ｐゴシック" panose="020B0600070205080204" pitchFamily="50" charset="-128"/>
              </a:rPr>
              <a:t> </a:t>
            </a:r>
            <a:r>
              <a:rPr kumimoji="1" lang="en-US" altLang="ja-JP" sz="1050" b="1" dirty="0" smtClean="0">
                <a:latin typeface="ＭＳ Ｐゴシック" panose="020B0600070205080204" pitchFamily="50" charset="-128"/>
                <a:ea typeface="ＭＳ Ｐゴシック" panose="020B0600070205080204" pitchFamily="50" charset="-128"/>
              </a:rPr>
              <a:t>– 14:05</a:t>
            </a:r>
            <a:r>
              <a:rPr kumimoji="1" lang="ja-JP" altLang="en-US" sz="1050" dirty="0" smtClean="0">
                <a:solidFill>
                  <a:srgbClr val="002060"/>
                </a:solidFill>
              </a:rPr>
              <a:t> </a:t>
            </a:r>
            <a:endParaRPr kumimoji="1" lang="en-US" altLang="ja-JP" sz="1050" dirty="0">
              <a:solidFill>
                <a:srgbClr val="002060"/>
              </a:solidFill>
            </a:endParaRPr>
          </a:p>
        </p:txBody>
      </p:sp>
      <p:grpSp>
        <p:nvGrpSpPr>
          <p:cNvPr id="34" name="グループ化 33"/>
          <p:cNvGrpSpPr/>
          <p:nvPr/>
        </p:nvGrpSpPr>
        <p:grpSpPr>
          <a:xfrm>
            <a:off x="10050" y="3590622"/>
            <a:ext cx="5127188" cy="269947"/>
            <a:chOff x="53891" y="4329189"/>
            <a:chExt cx="5022477" cy="269947"/>
          </a:xfrm>
        </p:grpSpPr>
        <p:sp>
          <p:nvSpPr>
            <p:cNvPr id="26" name="L 字 25"/>
            <p:cNvSpPr/>
            <p:nvPr/>
          </p:nvSpPr>
          <p:spPr>
            <a:xfrm>
              <a:off x="53891" y="4359424"/>
              <a:ext cx="5022477" cy="239712"/>
            </a:xfrm>
            <a:prstGeom prst="corner">
              <a:avLst>
                <a:gd name="adj1" fmla="val 12170"/>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fontAlgn="auto">
                <a:spcBef>
                  <a:spcPts val="0"/>
                </a:spcBef>
                <a:spcAft>
                  <a:spcPts val="0"/>
                </a:spcAft>
                <a:defRPr/>
              </a:pPr>
              <a:endParaRPr lang="ja-JP" altLang="en-US" b="0" kern="0">
                <a:solidFill>
                  <a:sysClr val="window" lastClr="FFFFFF"/>
                </a:solidFill>
                <a:latin typeface="HGPｺﾞｼｯｸM" pitchFamily="50" charset="-128"/>
                <a:ea typeface="HGPｺﾞｼｯｸM" pitchFamily="50" charset="-128"/>
              </a:endParaRPr>
            </a:p>
          </p:txBody>
        </p:sp>
        <p:sp>
          <p:nvSpPr>
            <p:cNvPr id="27" name="正方形/長方形 2"/>
            <p:cNvSpPr>
              <a:spLocks noChangeArrowheads="1"/>
            </p:cNvSpPr>
            <p:nvPr/>
          </p:nvSpPr>
          <p:spPr bwMode="auto">
            <a:xfrm>
              <a:off x="172343" y="4329189"/>
              <a:ext cx="2333728" cy="253916"/>
            </a:xfrm>
            <a:prstGeom prst="rect">
              <a:avLst/>
            </a:prstGeom>
            <a:noFill/>
            <a:ln>
              <a:noFill/>
            </a:ln>
          </p:spPr>
          <p:txBody>
            <a:bodyPr wrap="none">
              <a:spAutoFit/>
            </a:bodyPr>
            <a:lstStyle/>
            <a:p>
              <a:pPr algn="l"/>
              <a:r>
                <a:rPr kumimoji="1" lang="ja-JP" altLang="en-US" sz="1050" b="1" dirty="0" smtClean="0">
                  <a:latin typeface="ＭＳ Ｐゴシック" panose="020B0600070205080204" pitchFamily="50" charset="-128"/>
                  <a:ea typeface="ＭＳ Ｐゴシック" panose="020B0600070205080204" pitchFamily="50" charset="-128"/>
                </a:rPr>
                <a:t>教育講演・トピックス　</a:t>
              </a:r>
              <a:r>
                <a:rPr kumimoji="1" lang="ja-JP" altLang="en-US" sz="1050" b="1" dirty="0">
                  <a:latin typeface="ＭＳ Ｐゴシック" panose="020B0600070205080204" pitchFamily="50" charset="-128"/>
                  <a:ea typeface="ＭＳ Ｐゴシック" panose="020B0600070205080204" pitchFamily="50" charset="-128"/>
                </a:rPr>
                <a:t>　</a:t>
              </a:r>
              <a:r>
                <a:rPr kumimoji="1" lang="en-US" altLang="ja-JP" sz="1050" b="1" dirty="0" smtClean="0">
                  <a:latin typeface="ＭＳ Ｐゴシック" panose="020B0600070205080204" pitchFamily="50" charset="-128"/>
                  <a:ea typeface="ＭＳ Ｐゴシック" panose="020B0600070205080204" pitchFamily="50" charset="-128"/>
                </a:rPr>
                <a:t>14:05 – 15:05</a:t>
              </a:r>
              <a:r>
                <a:rPr kumimoji="1" lang="ja-JP" altLang="en-US" sz="1050" dirty="0" smtClean="0">
                  <a:solidFill>
                    <a:srgbClr val="002060"/>
                  </a:solidFill>
                  <a:latin typeface="ＭＳ Ｐゴシック" panose="020B0600070205080204" pitchFamily="50" charset="-128"/>
                  <a:ea typeface="ＭＳ Ｐゴシック" panose="020B0600070205080204" pitchFamily="50" charset="-128"/>
                </a:rPr>
                <a:t> </a:t>
              </a:r>
              <a:endParaRPr kumimoji="1" lang="en-US" altLang="ja-JP" sz="1050" dirty="0">
                <a:solidFill>
                  <a:srgbClr val="002060"/>
                </a:solidFill>
                <a:latin typeface="ＭＳ Ｐゴシック" panose="020B0600070205080204" pitchFamily="50" charset="-128"/>
                <a:ea typeface="ＭＳ Ｐゴシック" panose="020B0600070205080204" pitchFamily="50" charset="-128"/>
              </a:endParaRPr>
            </a:p>
          </p:txBody>
        </p:sp>
      </p:grpSp>
      <p:grpSp>
        <p:nvGrpSpPr>
          <p:cNvPr id="30" name="グループ化 29"/>
          <p:cNvGrpSpPr/>
          <p:nvPr/>
        </p:nvGrpSpPr>
        <p:grpSpPr>
          <a:xfrm>
            <a:off x="24804" y="4459821"/>
            <a:ext cx="5124070" cy="261201"/>
            <a:chOff x="150915" y="4657168"/>
            <a:chExt cx="5022477" cy="261201"/>
          </a:xfrm>
        </p:grpSpPr>
        <p:sp>
          <p:nvSpPr>
            <p:cNvPr id="28" name="L 字 27"/>
            <p:cNvSpPr/>
            <p:nvPr/>
          </p:nvSpPr>
          <p:spPr>
            <a:xfrm>
              <a:off x="150915" y="4678657"/>
              <a:ext cx="5022477" cy="239712"/>
            </a:xfrm>
            <a:prstGeom prst="corner">
              <a:avLst>
                <a:gd name="adj1" fmla="val 12170"/>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fontAlgn="auto">
                <a:spcBef>
                  <a:spcPts val="0"/>
                </a:spcBef>
                <a:spcAft>
                  <a:spcPts val="0"/>
                </a:spcAft>
                <a:defRPr/>
              </a:pPr>
              <a:endParaRPr lang="ja-JP" altLang="en-US" b="0" kern="0">
                <a:solidFill>
                  <a:sysClr val="window" lastClr="FFFFFF"/>
                </a:solidFill>
                <a:latin typeface="HGPｺﾞｼｯｸM" pitchFamily="50" charset="-128"/>
                <a:ea typeface="HGPｺﾞｼｯｸM" pitchFamily="50" charset="-128"/>
              </a:endParaRPr>
            </a:p>
          </p:txBody>
        </p:sp>
        <p:sp>
          <p:nvSpPr>
            <p:cNvPr id="29" name="正方形/長方形 2"/>
            <p:cNvSpPr>
              <a:spLocks noChangeArrowheads="1"/>
            </p:cNvSpPr>
            <p:nvPr/>
          </p:nvSpPr>
          <p:spPr bwMode="auto">
            <a:xfrm>
              <a:off x="251459" y="4657168"/>
              <a:ext cx="1744369" cy="253916"/>
            </a:xfrm>
            <a:prstGeom prst="rect">
              <a:avLst/>
            </a:prstGeom>
            <a:noFill/>
            <a:ln>
              <a:noFill/>
            </a:ln>
          </p:spPr>
          <p:txBody>
            <a:bodyPr wrap="none">
              <a:spAutoFit/>
            </a:bodyPr>
            <a:lstStyle/>
            <a:p>
              <a:pPr algn="l"/>
              <a:r>
                <a:rPr kumimoji="1" lang="ja-JP" altLang="en-US" sz="1050" b="1" dirty="0" smtClean="0">
                  <a:latin typeface="ＭＳ Ｐゴシック" panose="020B0600070205080204" pitchFamily="50" charset="-128"/>
                  <a:ea typeface="ＭＳ Ｐゴシック" panose="020B0600070205080204" pitchFamily="50" charset="-128"/>
                </a:rPr>
                <a:t>一般講演 </a:t>
              </a:r>
              <a:r>
                <a:rPr kumimoji="1" lang="ja-JP" altLang="en-US" sz="1050" b="1" dirty="0">
                  <a:latin typeface="ＭＳ Ｐゴシック" panose="020B0600070205080204" pitchFamily="50" charset="-128"/>
                  <a:ea typeface="ＭＳ Ｐゴシック" panose="020B0600070205080204" pitchFamily="50" charset="-128"/>
                </a:rPr>
                <a:t>　</a:t>
              </a:r>
              <a:r>
                <a:rPr kumimoji="1" lang="ja-JP" altLang="en-US" sz="1050" b="1" dirty="0" smtClean="0">
                  <a:latin typeface="ＭＳ Ｐゴシック" panose="020B0600070205080204" pitchFamily="50" charset="-128"/>
                  <a:ea typeface="ＭＳ Ｐゴシック" panose="020B0600070205080204" pitchFamily="50" charset="-128"/>
                </a:rPr>
                <a:t>　　</a:t>
              </a:r>
              <a:r>
                <a:rPr kumimoji="1" lang="en-US" altLang="ja-JP" sz="1050" b="1" dirty="0" smtClean="0">
                  <a:latin typeface="ＭＳ Ｐゴシック" panose="020B0600070205080204" pitchFamily="50" charset="-128"/>
                  <a:ea typeface="ＭＳ Ｐゴシック" panose="020B0600070205080204" pitchFamily="50" charset="-128"/>
                </a:rPr>
                <a:t>15:05 – 16:50</a:t>
              </a:r>
              <a:endParaRPr kumimoji="1" lang="en-US" altLang="ja-JP" sz="1050" dirty="0">
                <a:solidFill>
                  <a:srgbClr val="FF0000"/>
                </a:solidFill>
              </a:endParaRPr>
            </a:p>
          </p:txBody>
        </p:sp>
      </p:grpSp>
      <p:grpSp>
        <p:nvGrpSpPr>
          <p:cNvPr id="31" name="グループ化 30"/>
          <p:cNvGrpSpPr/>
          <p:nvPr/>
        </p:nvGrpSpPr>
        <p:grpSpPr>
          <a:xfrm>
            <a:off x="7781" y="8238097"/>
            <a:ext cx="5124071" cy="280921"/>
            <a:chOff x="201012" y="4319221"/>
            <a:chExt cx="5022477" cy="280921"/>
          </a:xfrm>
        </p:grpSpPr>
        <p:sp>
          <p:nvSpPr>
            <p:cNvPr id="32" name="L 字 31"/>
            <p:cNvSpPr/>
            <p:nvPr/>
          </p:nvSpPr>
          <p:spPr>
            <a:xfrm>
              <a:off x="201012" y="4360430"/>
              <a:ext cx="5022477" cy="239712"/>
            </a:xfrm>
            <a:prstGeom prst="corner">
              <a:avLst>
                <a:gd name="adj1" fmla="val 12170"/>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fontAlgn="auto">
                <a:spcBef>
                  <a:spcPts val="0"/>
                </a:spcBef>
                <a:spcAft>
                  <a:spcPts val="0"/>
                </a:spcAft>
                <a:defRPr/>
              </a:pPr>
              <a:endParaRPr lang="ja-JP" altLang="en-US" b="0" kern="0">
                <a:solidFill>
                  <a:sysClr val="window" lastClr="FFFFFF"/>
                </a:solidFill>
                <a:latin typeface="HGPｺﾞｼｯｸM" pitchFamily="50" charset="-128"/>
                <a:ea typeface="HGPｺﾞｼｯｸM" pitchFamily="50" charset="-128"/>
              </a:endParaRPr>
            </a:p>
          </p:txBody>
        </p:sp>
        <p:sp>
          <p:nvSpPr>
            <p:cNvPr id="33" name="正方形/長方形 2"/>
            <p:cNvSpPr>
              <a:spLocks noChangeArrowheads="1"/>
            </p:cNvSpPr>
            <p:nvPr/>
          </p:nvSpPr>
          <p:spPr bwMode="auto">
            <a:xfrm>
              <a:off x="419001" y="4319221"/>
              <a:ext cx="1656381" cy="253916"/>
            </a:xfrm>
            <a:prstGeom prst="rect">
              <a:avLst/>
            </a:prstGeom>
            <a:noFill/>
            <a:ln>
              <a:noFill/>
            </a:ln>
          </p:spPr>
          <p:txBody>
            <a:bodyPr wrap="none">
              <a:spAutoFit/>
            </a:bodyPr>
            <a:lstStyle/>
            <a:p>
              <a:pPr algn="l"/>
              <a:r>
                <a:rPr kumimoji="1" lang="ja-JP" altLang="en-US" sz="1050" b="1" dirty="0">
                  <a:latin typeface="ＭＳ Ｐゴシック" panose="020B0600070205080204" pitchFamily="50" charset="-128"/>
                  <a:ea typeface="ＭＳ Ｐゴシック" panose="020B0600070205080204" pitchFamily="50" charset="-128"/>
                </a:rPr>
                <a:t>閉会</a:t>
              </a:r>
              <a:r>
                <a:rPr kumimoji="1" lang="ja-JP" altLang="en-US" sz="1050" b="1" dirty="0" smtClean="0">
                  <a:latin typeface="ＭＳ Ｐゴシック" panose="020B0600070205080204" pitchFamily="50" charset="-128"/>
                  <a:ea typeface="ＭＳ Ｐゴシック" panose="020B0600070205080204" pitchFamily="50" charset="-128"/>
                </a:rPr>
                <a:t>の辞</a:t>
              </a:r>
              <a:r>
                <a:rPr kumimoji="1" lang="ja-JP" altLang="en-US" sz="1050" b="1" dirty="0">
                  <a:latin typeface="ＭＳ Ｐゴシック" panose="020B0600070205080204" pitchFamily="50" charset="-128"/>
                  <a:ea typeface="ＭＳ Ｐゴシック" panose="020B0600070205080204" pitchFamily="50" charset="-128"/>
                </a:rPr>
                <a:t>　 </a:t>
              </a:r>
              <a:r>
                <a:rPr kumimoji="1" lang="ja-JP" altLang="en-US" sz="1050" b="1" dirty="0" smtClean="0">
                  <a:latin typeface="ＭＳ Ｐゴシック" panose="020B0600070205080204" pitchFamily="50" charset="-128"/>
                  <a:ea typeface="ＭＳ Ｐゴシック" panose="020B0600070205080204" pitchFamily="50" charset="-128"/>
                </a:rPr>
                <a:t>　</a:t>
              </a:r>
              <a:r>
                <a:rPr kumimoji="1" lang="en-US" altLang="ja-JP" sz="1050" b="1" dirty="0" smtClean="0">
                  <a:latin typeface="ＭＳ Ｐゴシック" panose="020B0600070205080204" pitchFamily="50" charset="-128"/>
                  <a:ea typeface="ＭＳ Ｐゴシック" panose="020B0600070205080204" pitchFamily="50" charset="-128"/>
                </a:rPr>
                <a:t>17:25 – 17:30</a:t>
              </a:r>
            </a:p>
          </p:txBody>
        </p:sp>
      </p:grpSp>
      <p:sp>
        <p:nvSpPr>
          <p:cNvPr id="39" name="テキスト ボックス 38"/>
          <p:cNvSpPr txBox="1"/>
          <p:nvPr/>
        </p:nvSpPr>
        <p:spPr>
          <a:xfrm>
            <a:off x="327793" y="3865235"/>
            <a:ext cx="4471513" cy="261610"/>
          </a:xfrm>
          <a:prstGeom prst="rect">
            <a:avLst/>
          </a:prstGeom>
          <a:noFill/>
        </p:spPr>
        <p:txBody>
          <a:bodyPr wrap="square" rtlCol="0">
            <a:spAutoFit/>
          </a:bodyPr>
          <a:lstStyle/>
          <a:p>
            <a:r>
              <a:rPr lang="en-US" altLang="ja-JP" sz="1100" b="1" dirty="0" smtClean="0">
                <a:latin typeface="ＭＳ Ｐゴシック" panose="020B0600070205080204" pitchFamily="50" charset="-128"/>
                <a:ea typeface="ＭＳ Ｐゴシック" panose="020B0600070205080204" pitchFamily="50" charset="-128"/>
              </a:rPr>
              <a:t>『 </a:t>
            </a:r>
            <a:r>
              <a:rPr lang="ja-JP" altLang="en-US" sz="1100" b="1" dirty="0" smtClean="0">
                <a:latin typeface="ＭＳ Ｐゴシック" panose="020B0600070205080204" pitchFamily="50" charset="-128"/>
                <a:ea typeface="ＭＳ Ｐゴシック" panose="020B0600070205080204" pitchFamily="50" charset="-128"/>
              </a:rPr>
              <a:t>インスリン</a:t>
            </a:r>
            <a:r>
              <a:rPr lang="ja-JP" altLang="en-US" sz="1100" b="1" dirty="0">
                <a:latin typeface="ＭＳ Ｐゴシック" panose="020B0600070205080204" pitchFamily="50" charset="-128"/>
                <a:ea typeface="ＭＳ Ｐゴシック" panose="020B0600070205080204" pitchFamily="50" charset="-128"/>
              </a:rPr>
              <a:t>注射におけるいろいろな推奨</a:t>
            </a:r>
            <a:r>
              <a:rPr lang="ja-JP" altLang="en-US" sz="1100" b="1" dirty="0" smtClean="0">
                <a:latin typeface="ＭＳ Ｐゴシック" panose="020B0600070205080204" pitchFamily="50" charset="-128"/>
                <a:ea typeface="ＭＳ Ｐゴシック" panose="020B0600070205080204" pitchFamily="50" charset="-128"/>
              </a:rPr>
              <a:t>事項 </a:t>
            </a:r>
            <a:r>
              <a:rPr lang="en-US" altLang="ja-JP" sz="1100" b="1" dirty="0" smtClean="0">
                <a:latin typeface="ＭＳ Ｐゴシック" panose="020B0600070205080204" pitchFamily="50" charset="-128"/>
                <a:ea typeface="ＭＳ Ｐゴシック" panose="020B0600070205080204" pitchFamily="50" charset="-128"/>
              </a:rPr>
              <a:t>』</a:t>
            </a:r>
            <a:endParaRPr lang="ja-JP" altLang="en-US" sz="1100" b="1" dirty="0">
              <a:latin typeface="ＭＳ Ｐゴシック" panose="020B0600070205080204" pitchFamily="50" charset="-128"/>
              <a:ea typeface="ＭＳ Ｐゴシック" panose="020B0600070205080204" pitchFamily="50" charset="-128"/>
            </a:endParaRPr>
          </a:p>
        </p:txBody>
      </p:sp>
      <p:sp>
        <p:nvSpPr>
          <p:cNvPr id="40" name="テキスト ボックス 39"/>
          <p:cNvSpPr txBox="1"/>
          <p:nvPr/>
        </p:nvSpPr>
        <p:spPr>
          <a:xfrm>
            <a:off x="1857034" y="4076180"/>
            <a:ext cx="3291840" cy="253916"/>
          </a:xfrm>
          <a:prstGeom prst="rect">
            <a:avLst/>
          </a:prstGeom>
          <a:noFill/>
        </p:spPr>
        <p:txBody>
          <a:bodyPr wrap="square" rtlCol="0">
            <a:spAutoFit/>
          </a:bodyPr>
          <a:lstStyle/>
          <a:p>
            <a:pPr algn="r"/>
            <a:r>
              <a:rPr lang="ja-JP" altLang="en-US" sz="1050" b="1" dirty="0" smtClean="0">
                <a:latin typeface="ＭＳ Ｐゴシック" panose="020B0600070205080204" pitchFamily="50" charset="-128"/>
                <a:ea typeface="ＭＳ Ｐゴシック" panose="020B0600070205080204" pitchFamily="50" charset="-128"/>
              </a:rPr>
              <a:t>レモン薬局　三方原店　管理薬剤師　伊藤　</a:t>
            </a:r>
            <a:r>
              <a:rPr lang="ja-JP" altLang="en-US" sz="1050" b="1" dirty="0">
                <a:latin typeface="ＭＳ Ｐゴシック" panose="020B0600070205080204" pitchFamily="50" charset="-128"/>
                <a:ea typeface="ＭＳ Ｐゴシック" panose="020B0600070205080204" pitchFamily="50" charset="-128"/>
              </a:rPr>
              <a:t>譲</a:t>
            </a:r>
          </a:p>
        </p:txBody>
      </p:sp>
      <p:grpSp>
        <p:nvGrpSpPr>
          <p:cNvPr id="47" name="グループ化 46"/>
          <p:cNvGrpSpPr/>
          <p:nvPr/>
        </p:nvGrpSpPr>
        <p:grpSpPr>
          <a:xfrm>
            <a:off x="9957" y="5662587"/>
            <a:ext cx="5131749" cy="230832"/>
            <a:chOff x="112703" y="2244988"/>
            <a:chExt cx="4891476" cy="230832"/>
          </a:xfrm>
        </p:grpSpPr>
        <p:sp>
          <p:nvSpPr>
            <p:cNvPr id="48" name="Text Box 28"/>
            <p:cNvSpPr txBox="1">
              <a:spLocks noChangeArrowheads="1"/>
            </p:cNvSpPr>
            <p:nvPr/>
          </p:nvSpPr>
          <p:spPr bwMode="auto">
            <a:xfrm>
              <a:off x="1521005" y="2244988"/>
              <a:ext cx="207373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r>
                <a:rPr lang="ja-JP" altLang="en-US" sz="900" dirty="0" smtClean="0">
                  <a:latin typeface="ＭＳ Ｐゴシック" panose="020B0600070205080204" pitchFamily="50" charset="-128"/>
                </a:rPr>
                <a:t>　アンケート記入・</a:t>
              </a:r>
              <a:r>
                <a:rPr lang="en-US" altLang="ja-JP" sz="900" dirty="0" smtClean="0">
                  <a:latin typeface="ＭＳ Ｐゴシック" panose="020B0600070205080204" pitchFamily="50" charset="-128"/>
                </a:rPr>
                <a:t>TEA BREAK</a:t>
              </a:r>
              <a:r>
                <a:rPr lang="ja-JP" altLang="en-US" sz="900" dirty="0" smtClean="0">
                  <a:latin typeface="ＭＳ Ｐゴシック" panose="020B0600070205080204" pitchFamily="50" charset="-128"/>
                </a:rPr>
                <a:t>　</a:t>
              </a:r>
              <a:r>
                <a:rPr lang="en-US" altLang="ja-JP" sz="900" dirty="0" smtClean="0">
                  <a:latin typeface="ＭＳ Ｐゴシック" panose="020B0600070205080204" pitchFamily="50" charset="-128"/>
                </a:rPr>
                <a:t>(15</a:t>
              </a:r>
              <a:r>
                <a:rPr lang="ja-JP" altLang="en-US" sz="900" dirty="0" smtClean="0">
                  <a:latin typeface="ＭＳ Ｐゴシック" panose="020B0600070205080204" pitchFamily="50" charset="-128"/>
                </a:rPr>
                <a:t>分</a:t>
              </a:r>
              <a:r>
                <a:rPr lang="en-US" altLang="ja-JP" sz="900" dirty="0" smtClean="0">
                  <a:latin typeface="ＭＳ Ｐゴシック" panose="020B0600070205080204" pitchFamily="50" charset="-128"/>
                </a:rPr>
                <a:t>)</a:t>
              </a:r>
              <a:r>
                <a:rPr lang="ja-JP" altLang="en-US" sz="900" dirty="0" smtClean="0">
                  <a:latin typeface="ＭＳ Ｐゴシック" panose="020B0600070205080204" pitchFamily="50" charset="-128"/>
                </a:rPr>
                <a:t>　　</a:t>
              </a:r>
            </a:p>
          </p:txBody>
        </p:sp>
        <p:cxnSp>
          <p:nvCxnSpPr>
            <p:cNvPr id="49" name="直線コネクタ 20"/>
            <p:cNvCxnSpPr>
              <a:cxnSpLocks noChangeShapeType="1"/>
            </p:cNvCxnSpPr>
            <p:nvPr/>
          </p:nvCxnSpPr>
          <p:spPr bwMode="auto">
            <a:xfrm flipV="1">
              <a:off x="112703" y="2355462"/>
              <a:ext cx="1353247" cy="1"/>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50" name="直線コネクタ 21"/>
            <p:cNvCxnSpPr>
              <a:cxnSpLocks noChangeShapeType="1"/>
            </p:cNvCxnSpPr>
            <p:nvPr/>
          </p:nvCxnSpPr>
          <p:spPr bwMode="auto">
            <a:xfrm flipV="1">
              <a:off x="3665782" y="2355459"/>
              <a:ext cx="1338397" cy="4"/>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grpSp>
      <p:sp>
        <p:nvSpPr>
          <p:cNvPr id="55" name="テキスト ボックス 54"/>
          <p:cNvSpPr txBox="1"/>
          <p:nvPr/>
        </p:nvSpPr>
        <p:spPr>
          <a:xfrm>
            <a:off x="741644" y="5201995"/>
            <a:ext cx="4075881" cy="261610"/>
          </a:xfrm>
          <a:prstGeom prst="rect">
            <a:avLst/>
          </a:prstGeom>
          <a:noFill/>
        </p:spPr>
        <p:txBody>
          <a:bodyPr wrap="square" rtlCol="0">
            <a:spAutoFit/>
          </a:bodyPr>
          <a:lstStyle/>
          <a:p>
            <a:r>
              <a:rPr lang="en-US" altLang="ja-JP" sz="1100" b="1" dirty="0" smtClean="0">
                <a:latin typeface="ＭＳ Ｐゴシック" panose="020B0600070205080204" pitchFamily="50" charset="-128"/>
                <a:ea typeface="ＭＳ Ｐゴシック" panose="020B0600070205080204" pitchFamily="50" charset="-128"/>
              </a:rPr>
              <a:t>『</a:t>
            </a:r>
            <a:r>
              <a:rPr lang="ja-JP" altLang="en-US" sz="1100" b="1" dirty="0">
                <a:latin typeface="ＭＳ Ｐゴシック" panose="020B0600070205080204" pitchFamily="50" charset="-128"/>
                <a:ea typeface="ＭＳ Ｐゴシック" panose="020B0600070205080204" pitchFamily="50" charset="-128"/>
              </a:rPr>
              <a:t>　</a:t>
            </a:r>
            <a:r>
              <a:rPr lang="ja-JP" altLang="en-US" sz="1100" b="1" dirty="0" smtClean="0">
                <a:latin typeface="ＭＳ Ｐゴシック" panose="020B0600070205080204" pitchFamily="50" charset="-128"/>
                <a:ea typeface="ＭＳ Ｐゴシック" panose="020B0600070205080204" pitchFamily="50" charset="-128"/>
              </a:rPr>
              <a:t>クリニック</a:t>
            </a:r>
            <a:r>
              <a:rPr lang="ja-JP" altLang="en-US" sz="1100" b="1" dirty="0">
                <a:latin typeface="ＭＳ Ｐゴシック" panose="020B0600070205080204" pitchFamily="50" charset="-128"/>
                <a:ea typeface="ＭＳ Ｐゴシック" panose="020B0600070205080204" pitchFamily="50" charset="-128"/>
              </a:rPr>
              <a:t>でのインスリン療法の</a:t>
            </a:r>
            <a:r>
              <a:rPr lang="ja-JP" altLang="en-US" sz="1100" b="1" dirty="0" smtClean="0">
                <a:latin typeface="ＭＳ Ｐゴシック" panose="020B0600070205080204" pitchFamily="50" charset="-128"/>
                <a:ea typeface="ＭＳ Ｐゴシック" panose="020B0600070205080204" pitchFamily="50" charset="-128"/>
              </a:rPr>
              <a:t>実際　</a:t>
            </a:r>
            <a:r>
              <a:rPr lang="en-US" altLang="ja-JP" sz="1100" b="1" dirty="0" smtClean="0">
                <a:latin typeface="ＭＳ Ｐゴシック" panose="020B0600070205080204" pitchFamily="50" charset="-128"/>
                <a:ea typeface="ＭＳ Ｐゴシック" panose="020B0600070205080204" pitchFamily="50" charset="-128"/>
              </a:rPr>
              <a:t>』</a:t>
            </a:r>
            <a:endParaRPr lang="ja-JP" altLang="en-US" sz="1100" b="1" dirty="0">
              <a:latin typeface="ＭＳ Ｐゴシック" panose="020B0600070205080204" pitchFamily="50" charset="-128"/>
              <a:ea typeface="ＭＳ Ｐゴシック" panose="020B0600070205080204" pitchFamily="50" charset="-128"/>
            </a:endParaRPr>
          </a:p>
        </p:txBody>
      </p:sp>
      <p:sp>
        <p:nvSpPr>
          <p:cNvPr id="56" name="テキスト ボックス 55"/>
          <p:cNvSpPr txBox="1"/>
          <p:nvPr/>
        </p:nvSpPr>
        <p:spPr>
          <a:xfrm>
            <a:off x="1667160" y="5434046"/>
            <a:ext cx="3409565" cy="253916"/>
          </a:xfrm>
          <a:prstGeom prst="rect">
            <a:avLst/>
          </a:prstGeom>
          <a:noFill/>
        </p:spPr>
        <p:txBody>
          <a:bodyPr wrap="square" rtlCol="0">
            <a:spAutoFit/>
          </a:bodyPr>
          <a:lstStyle/>
          <a:p>
            <a:pPr algn="r"/>
            <a:r>
              <a:rPr lang="ja-JP" altLang="en-US" sz="1050" b="1" dirty="0" smtClean="0">
                <a:solidFill>
                  <a:srgbClr val="002060"/>
                </a:solidFill>
                <a:latin typeface="ＭＳ Ｐゴシック" panose="020B0600070205080204" pitchFamily="50" charset="-128"/>
                <a:ea typeface="ＭＳ Ｐゴシック" panose="020B0600070205080204" pitchFamily="50" charset="-128"/>
              </a:rPr>
              <a:t>なるみやハートクリニック　看護師　中村　美帆</a:t>
            </a:r>
            <a:endParaRPr lang="zh-TW" altLang="en-US" sz="1050" b="1" dirty="0">
              <a:solidFill>
                <a:srgbClr val="002060"/>
              </a:solidFill>
              <a:latin typeface="ＭＳ Ｐゴシック" panose="020B0600070205080204" pitchFamily="50" charset="-128"/>
              <a:ea typeface="ＭＳ Ｐゴシック" panose="020B0600070205080204" pitchFamily="50" charset="-128"/>
            </a:endParaRPr>
          </a:p>
        </p:txBody>
      </p:sp>
      <p:sp>
        <p:nvSpPr>
          <p:cNvPr id="60" name="テキスト ボックス 59"/>
          <p:cNvSpPr txBox="1"/>
          <p:nvPr/>
        </p:nvSpPr>
        <p:spPr>
          <a:xfrm>
            <a:off x="23214" y="8863024"/>
            <a:ext cx="5143848" cy="246221"/>
          </a:xfrm>
          <a:prstGeom prst="rect">
            <a:avLst/>
          </a:prstGeom>
          <a:noFill/>
        </p:spPr>
        <p:txBody>
          <a:bodyPr wrap="square" rtlCol="0">
            <a:spAutoFit/>
          </a:bodyPr>
          <a:lstStyle/>
          <a:p>
            <a:r>
              <a:rPr lang="en-US" altLang="ja-JP" sz="500" b="1" dirty="0" smtClean="0">
                <a:latin typeface="ＭＳ Ｐゴシック" panose="020B0600070205080204" pitchFamily="50" charset="-128"/>
                <a:ea typeface="ＭＳ Ｐゴシック" panose="020B0600070205080204" pitchFamily="50" charset="-128"/>
              </a:rPr>
              <a:t>&lt; </a:t>
            </a:r>
            <a:r>
              <a:rPr lang="ja-JP" altLang="en-US" sz="500" b="1" dirty="0" smtClean="0">
                <a:latin typeface="ＭＳ Ｐゴシック" panose="020B0600070205080204" pitchFamily="50" charset="-128"/>
                <a:ea typeface="ＭＳ Ｐゴシック" panose="020B0600070205080204" pitchFamily="50" charset="-128"/>
              </a:rPr>
              <a:t>共催 </a:t>
            </a:r>
            <a:r>
              <a:rPr lang="en-US" altLang="ja-JP" sz="500" b="1" dirty="0" smtClean="0">
                <a:latin typeface="ＭＳ Ｐゴシック" panose="020B0600070205080204" pitchFamily="50" charset="-128"/>
                <a:ea typeface="ＭＳ Ｐゴシック" panose="020B0600070205080204" pitchFamily="50" charset="-128"/>
              </a:rPr>
              <a:t>&gt;</a:t>
            </a:r>
            <a:r>
              <a:rPr lang="ja-JP" altLang="en-US" sz="500" b="1" dirty="0">
                <a:latin typeface="ＭＳ Ｐゴシック" panose="020B0600070205080204" pitchFamily="50" charset="-128"/>
                <a:ea typeface="ＭＳ Ｐゴシック" panose="020B0600070205080204" pitchFamily="50" charset="-128"/>
              </a:rPr>
              <a:t>　</a:t>
            </a:r>
            <a:endParaRPr lang="en-US" altLang="ja-JP" sz="500" b="1" dirty="0" smtClean="0">
              <a:latin typeface="ＭＳ Ｐゴシック" panose="020B0600070205080204" pitchFamily="50" charset="-128"/>
              <a:ea typeface="ＭＳ Ｐゴシック" panose="020B0600070205080204" pitchFamily="50" charset="-128"/>
            </a:endParaRPr>
          </a:p>
          <a:p>
            <a:r>
              <a:rPr lang="ja-JP" altLang="en-US" sz="500" b="1" dirty="0" smtClean="0">
                <a:latin typeface="ＭＳ Ｐゴシック" panose="020B0600070205080204" pitchFamily="50" charset="-128"/>
                <a:ea typeface="ＭＳ Ｐゴシック" panose="020B0600070205080204" pitchFamily="50" charset="-128"/>
              </a:rPr>
              <a:t>はま</a:t>
            </a:r>
            <a:r>
              <a:rPr lang="ja-JP" altLang="en-US" sz="500" b="1" dirty="0">
                <a:latin typeface="ＭＳ Ｐゴシック" panose="020B0600070205080204" pitchFamily="50" charset="-128"/>
                <a:ea typeface="ＭＳ Ｐゴシック" panose="020B0600070205080204" pitchFamily="50" charset="-128"/>
              </a:rPr>
              <a:t>まつＣＤＥ</a:t>
            </a:r>
            <a:r>
              <a:rPr lang="ja-JP" altLang="en-US" sz="500" b="1" dirty="0" smtClean="0">
                <a:latin typeface="ＭＳ Ｐゴシック" panose="020B0600070205080204" pitchFamily="50" charset="-128"/>
                <a:ea typeface="ＭＳ Ｐゴシック" panose="020B0600070205080204" pitchFamily="50" charset="-128"/>
              </a:rPr>
              <a:t>研究会</a:t>
            </a:r>
            <a:r>
              <a:rPr lang="ja-JP" altLang="en-US" sz="500" b="1" dirty="0">
                <a:latin typeface="ＭＳ Ｐゴシック" panose="020B0600070205080204" pitchFamily="50" charset="-128"/>
                <a:ea typeface="ＭＳ Ｐゴシック" panose="020B0600070205080204" pitchFamily="50" charset="-128"/>
              </a:rPr>
              <a:t>　</a:t>
            </a:r>
            <a:r>
              <a:rPr lang="ja-JP" altLang="en-US" sz="500" b="1" dirty="0" smtClean="0">
                <a:latin typeface="ＭＳ Ｐゴシック" panose="020B0600070205080204" pitchFamily="50" charset="-128"/>
                <a:ea typeface="ＭＳ Ｐゴシック" panose="020B0600070205080204" pitchFamily="50" charset="-128"/>
              </a:rPr>
              <a:t>興和創薬株式会社</a:t>
            </a:r>
            <a:r>
              <a:rPr lang="ja-JP" altLang="en-US" sz="500" b="1" dirty="0">
                <a:latin typeface="ＭＳ Ｐゴシック" panose="020B0600070205080204" pitchFamily="50" charset="-128"/>
                <a:ea typeface="ＭＳ Ｐゴシック" panose="020B0600070205080204" pitchFamily="50" charset="-128"/>
              </a:rPr>
              <a:t>　</a:t>
            </a:r>
            <a:r>
              <a:rPr lang="ja-JP" altLang="en-US" sz="500" b="1" dirty="0" smtClean="0">
                <a:latin typeface="ＭＳ Ｐゴシック" panose="020B0600070205080204" pitchFamily="50" charset="-128"/>
                <a:ea typeface="ＭＳ Ｐゴシック" panose="020B0600070205080204" pitchFamily="50" charset="-128"/>
              </a:rPr>
              <a:t>ジョンソン</a:t>
            </a:r>
            <a:r>
              <a:rPr lang="ja-JP" altLang="en-US" sz="500" b="1" dirty="0">
                <a:latin typeface="ＭＳ Ｐゴシック" panose="020B0600070205080204" pitchFamily="50" charset="-128"/>
                <a:ea typeface="ＭＳ Ｐゴシック" panose="020B0600070205080204" pitchFamily="50" charset="-128"/>
              </a:rPr>
              <a:t>・エンド・ジョンソン株式</a:t>
            </a:r>
            <a:r>
              <a:rPr lang="ja-JP" altLang="en-US" sz="500" b="1" dirty="0" smtClean="0">
                <a:latin typeface="ＭＳ Ｐゴシック" panose="020B0600070205080204" pitchFamily="50" charset="-128"/>
                <a:ea typeface="ＭＳ Ｐゴシック" panose="020B0600070205080204" pitchFamily="50" charset="-128"/>
              </a:rPr>
              <a:t>会社　ノボ ノルディスクファーマ</a:t>
            </a:r>
            <a:r>
              <a:rPr lang="ja-JP" altLang="en-US" sz="500" b="1" dirty="0">
                <a:latin typeface="ＭＳ Ｐゴシック" panose="020B0600070205080204" pitchFamily="50" charset="-128"/>
                <a:ea typeface="ＭＳ Ｐゴシック" panose="020B0600070205080204" pitchFamily="50" charset="-128"/>
              </a:rPr>
              <a:t>株式</a:t>
            </a:r>
            <a:r>
              <a:rPr lang="ja-JP" altLang="en-US" sz="500" b="1" dirty="0" smtClean="0">
                <a:latin typeface="ＭＳ Ｐゴシック" panose="020B0600070205080204" pitchFamily="50" charset="-128"/>
                <a:ea typeface="ＭＳ Ｐゴシック" panose="020B0600070205080204" pitchFamily="50" charset="-128"/>
              </a:rPr>
              <a:t>会社　田辺三菱</a:t>
            </a:r>
            <a:r>
              <a:rPr lang="ja-JP" altLang="en-US" sz="500" b="1" dirty="0">
                <a:latin typeface="ＭＳ Ｐゴシック" panose="020B0600070205080204" pitchFamily="50" charset="-128"/>
                <a:ea typeface="ＭＳ Ｐゴシック" panose="020B0600070205080204" pitchFamily="50" charset="-128"/>
              </a:rPr>
              <a:t>製薬株式会社</a:t>
            </a:r>
            <a:r>
              <a:rPr lang="ja-JP" altLang="en-US" sz="500" b="1" dirty="0" smtClean="0">
                <a:latin typeface="ＭＳ Ｐゴシック" panose="020B0600070205080204" pitchFamily="50" charset="-128"/>
                <a:ea typeface="ＭＳ Ｐゴシック" panose="020B0600070205080204" pitchFamily="50" charset="-128"/>
              </a:rPr>
              <a:t>　大正富山医薬品株式会社</a:t>
            </a:r>
            <a:endParaRPr lang="en-US" altLang="ja-JP" sz="500" b="1" dirty="0" smtClean="0">
              <a:latin typeface="ＭＳ Ｐゴシック" panose="020B0600070205080204" pitchFamily="50" charset="-128"/>
              <a:ea typeface="ＭＳ Ｐゴシック" panose="020B0600070205080204" pitchFamily="50" charset="-128"/>
            </a:endParaRPr>
          </a:p>
        </p:txBody>
      </p:sp>
      <p:sp>
        <p:nvSpPr>
          <p:cNvPr id="61" name="テキスト ボックス 60"/>
          <p:cNvSpPr txBox="1"/>
          <p:nvPr/>
        </p:nvSpPr>
        <p:spPr>
          <a:xfrm>
            <a:off x="-295" y="8576764"/>
            <a:ext cx="2192682" cy="323165"/>
          </a:xfrm>
          <a:prstGeom prst="rect">
            <a:avLst/>
          </a:prstGeom>
          <a:noFill/>
        </p:spPr>
        <p:txBody>
          <a:bodyPr wrap="square" rtlCol="0">
            <a:spAutoFit/>
          </a:bodyPr>
          <a:lstStyle/>
          <a:p>
            <a:r>
              <a:rPr lang="ja-JP" altLang="en-US" sz="500" dirty="0">
                <a:latin typeface="ＭＳ Ｐゴシック" panose="020B0600070205080204" pitchFamily="50" charset="-128"/>
                <a:ea typeface="ＭＳ Ｐゴシック" panose="020B0600070205080204" pitchFamily="50" charset="-128"/>
              </a:rPr>
              <a:t>＊参加費としてお一人様</a:t>
            </a:r>
            <a:r>
              <a:rPr lang="en-US" altLang="ja-JP" sz="500" dirty="0">
                <a:latin typeface="ＭＳ Ｐゴシック" panose="020B0600070205080204" pitchFamily="50" charset="-128"/>
                <a:ea typeface="ＭＳ Ｐゴシック" panose="020B0600070205080204" pitchFamily="50" charset="-128"/>
              </a:rPr>
              <a:t>500</a:t>
            </a:r>
            <a:r>
              <a:rPr lang="ja-JP" altLang="en-US" sz="500" dirty="0">
                <a:latin typeface="ＭＳ Ｐゴシック" panose="020B0600070205080204" pitchFamily="50" charset="-128"/>
                <a:ea typeface="ＭＳ Ｐゴシック" panose="020B0600070205080204" pitchFamily="50" charset="-128"/>
              </a:rPr>
              <a:t>円を受付時申し受けます</a:t>
            </a:r>
            <a:r>
              <a:rPr lang="ja-JP" altLang="en-US" sz="500" dirty="0" smtClean="0">
                <a:latin typeface="ＭＳ Ｐゴシック" panose="020B0600070205080204" pitchFamily="50" charset="-128"/>
                <a:ea typeface="ＭＳ Ｐゴシック" panose="020B0600070205080204" pitchFamily="50" charset="-128"/>
              </a:rPr>
              <a:t>。</a:t>
            </a:r>
            <a:endParaRPr lang="ja-JP" altLang="en-US" sz="500" dirty="0">
              <a:latin typeface="ＭＳ Ｐゴシック" panose="020B0600070205080204" pitchFamily="50" charset="-128"/>
              <a:ea typeface="ＭＳ Ｐゴシック" panose="020B0600070205080204" pitchFamily="50" charset="-128"/>
            </a:endParaRPr>
          </a:p>
          <a:p>
            <a:r>
              <a:rPr lang="ja-JP" altLang="en-US" sz="500" dirty="0">
                <a:latin typeface="ＭＳ Ｐゴシック" panose="020B0600070205080204" pitchFamily="50" charset="-128"/>
                <a:ea typeface="ＭＳ Ｐゴシック" panose="020B0600070205080204" pitchFamily="50" charset="-128"/>
              </a:rPr>
              <a:t>＊日本糖尿病療養指導士更新単位＜</a:t>
            </a:r>
            <a:r>
              <a:rPr lang="ja-JP" altLang="en-US" sz="500" dirty="0" smtClean="0">
                <a:latin typeface="ＭＳ Ｐゴシック" panose="020B0600070205080204" pitchFamily="50" charset="-128"/>
                <a:ea typeface="ＭＳ Ｐゴシック" panose="020B0600070205080204" pitchFamily="50" charset="-128"/>
              </a:rPr>
              <a:t>第</a:t>
            </a:r>
            <a:r>
              <a:rPr lang="en-US" altLang="ja-JP" sz="500" dirty="0" smtClean="0">
                <a:latin typeface="ＭＳ Ｐゴシック" panose="020B0600070205080204" pitchFamily="50" charset="-128"/>
                <a:ea typeface="ＭＳ Ｐゴシック" panose="020B0600070205080204" pitchFamily="50" charset="-128"/>
              </a:rPr>
              <a:t>2</a:t>
            </a:r>
            <a:r>
              <a:rPr lang="ja-JP" altLang="en-US" sz="500" dirty="0" smtClean="0">
                <a:latin typeface="ＭＳ Ｐゴシック" panose="020B0600070205080204" pitchFamily="50" charset="-128"/>
                <a:ea typeface="ＭＳ Ｐゴシック" panose="020B0600070205080204" pitchFamily="50" charset="-128"/>
              </a:rPr>
              <a:t>群＞</a:t>
            </a:r>
            <a:r>
              <a:rPr lang="en-US" altLang="ja-JP" sz="500" dirty="0">
                <a:latin typeface="ＭＳ Ｐゴシック" panose="020B0600070205080204" pitchFamily="50" charset="-128"/>
                <a:ea typeface="ＭＳ Ｐゴシック" panose="020B0600070205080204" pitchFamily="50" charset="-128"/>
              </a:rPr>
              <a:t>1.0</a:t>
            </a:r>
            <a:r>
              <a:rPr lang="ja-JP" altLang="en-US" sz="500" dirty="0" smtClean="0">
                <a:latin typeface="ＭＳ Ｐゴシック" panose="020B0600070205080204" pitchFamily="50" charset="-128"/>
                <a:ea typeface="ＭＳ Ｐゴシック" panose="020B0600070205080204" pitchFamily="50" charset="-128"/>
              </a:rPr>
              <a:t>単位を申請中です。</a:t>
            </a:r>
            <a:endParaRPr lang="en-US" altLang="ja-JP" sz="500" dirty="0" smtClean="0">
              <a:latin typeface="ＭＳ Ｐゴシック" panose="020B0600070205080204" pitchFamily="50" charset="-128"/>
              <a:ea typeface="ＭＳ Ｐゴシック" panose="020B0600070205080204" pitchFamily="50" charset="-128"/>
            </a:endParaRPr>
          </a:p>
          <a:p>
            <a:r>
              <a:rPr lang="ja-JP" altLang="en-US" sz="500" dirty="0">
                <a:latin typeface="ＭＳ Ｐゴシック" panose="020B0600070205080204" pitchFamily="50" charset="-128"/>
                <a:ea typeface="ＭＳ Ｐゴシック" panose="020B0600070205080204" pitchFamily="50" charset="-128"/>
              </a:rPr>
              <a:t>＊日本糖尿病療養指導士更新単位</a:t>
            </a:r>
            <a:r>
              <a:rPr lang="ja-JP" altLang="en-US" sz="500" dirty="0" smtClean="0">
                <a:latin typeface="ＭＳ Ｐゴシック" panose="020B0600070205080204" pitchFamily="50" charset="-128"/>
                <a:ea typeface="ＭＳ Ｐゴシック" panose="020B0600070205080204" pitchFamily="50" charset="-128"/>
              </a:rPr>
              <a:t>＜</a:t>
            </a:r>
            <a:r>
              <a:rPr lang="ja-JP" altLang="en-US" sz="500" dirty="0" smtClean="0">
                <a:solidFill>
                  <a:srgbClr val="001965"/>
                </a:solidFill>
                <a:latin typeface="ＭＳ Ｐゴシック" panose="020B0600070205080204" pitchFamily="50" charset="-128"/>
                <a:ea typeface="ＭＳ Ｐゴシック" panose="020B0600070205080204" pitchFamily="50" charset="-128"/>
              </a:rPr>
              <a:t>看護 第</a:t>
            </a:r>
            <a:r>
              <a:rPr lang="en-US" altLang="ja-JP" sz="500" dirty="0">
                <a:solidFill>
                  <a:srgbClr val="001965"/>
                </a:solidFill>
                <a:latin typeface="ＭＳ Ｐゴシック" panose="020B0600070205080204" pitchFamily="50" charset="-128"/>
                <a:ea typeface="ＭＳ Ｐゴシック" panose="020B0600070205080204" pitchFamily="50" charset="-128"/>
              </a:rPr>
              <a:t>1</a:t>
            </a:r>
            <a:r>
              <a:rPr lang="ja-JP" altLang="en-US" sz="500" dirty="0" smtClean="0">
                <a:solidFill>
                  <a:srgbClr val="001965"/>
                </a:solidFill>
                <a:latin typeface="ＭＳ Ｐゴシック" panose="020B0600070205080204" pitchFamily="50" charset="-128"/>
                <a:ea typeface="ＭＳ Ｐゴシック" panose="020B0600070205080204" pitchFamily="50" charset="-128"/>
              </a:rPr>
              <a:t>群＞</a:t>
            </a:r>
            <a:r>
              <a:rPr lang="en-US" altLang="ja-JP" sz="500" dirty="0" smtClean="0">
                <a:solidFill>
                  <a:srgbClr val="001965"/>
                </a:solidFill>
                <a:latin typeface="ＭＳ Ｐゴシック" panose="020B0600070205080204" pitchFamily="50" charset="-128"/>
                <a:ea typeface="ＭＳ Ｐゴシック" panose="020B0600070205080204" pitchFamily="50" charset="-128"/>
              </a:rPr>
              <a:t>0.5</a:t>
            </a:r>
            <a:r>
              <a:rPr lang="ja-JP" altLang="en-US" sz="500" dirty="0" smtClean="0">
                <a:latin typeface="ＭＳ Ｐゴシック" panose="020B0600070205080204" pitchFamily="50" charset="-128"/>
                <a:ea typeface="ＭＳ Ｐゴシック" panose="020B0600070205080204" pitchFamily="50" charset="-128"/>
              </a:rPr>
              <a:t>単位</a:t>
            </a:r>
            <a:r>
              <a:rPr lang="ja-JP" altLang="en-US" sz="500" dirty="0">
                <a:latin typeface="ＭＳ Ｐゴシック" panose="020B0600070205080204" pitchFamily="50" charset="-128"/>
                <a:ea typeface="ＭＳ Ｐゴシック" panose="020B0600070205080204" pitchFamily="50" charset="-128"/>
              </a:rPr>
              <a:t>を申請中です</a:t>
            </a:r>
            <a:r>
              <a:rPr lang="ja-JP" altLang="en-US" sz="500" dirty="0" smtClean="0">
                <a:latin typeface="ＭＳ Ｐゴシック" panose="020B0600070205080204" pitchFamily="50" charset="-128"/>
                <a:ea typeface="ＭＳ Ｐゴシック" panose="020B0600070205080204" pitchFamily="50" charset="-128"/>
              </a:rPr>
              <a:t>。</a:t>
            </a:r>
            <a:endParaRPr lang="en-US" altLang="ja-JP" sz="500" dirty="0">
              <a:latin typeface="ＭＳ Ｐゴシック" panose="020B0600070205080204" pitchFamily="50" charset="-128"/>
              <a:ea typeface="ＭＳ Ｐゴシック" panose="020B0600070205080204" pitchFamily="50" charset="-128"/>
            </a:endParaRPr>
          </a:p>
        </p:txBody>
      </p:sp>
      <p:sp>
        <p:nvSpPr>
          <p:cNvPr id="80" name="角丸四角形 5"/>
          <p:cNvSpPr>
            <a:spLocks noChangeArrowheads="1"/>
          </p:cNvSpPr>
          <p:nvPr/>
        </p:nvSpPr>
        <p:spPr bwMode="auto">
          <a:xfrm>
            <a:off x="61711" y="5242882"/>
            <a:ext cx="662444" cy="179837"/>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050" b="1" dirty="0" smtClean="0">
                <a:solidFill>
                  <a:schemeClr val="bg1"/>
                </a:solidFill>
                <a:latin typeface="ＭＳ Ｐゴシック" panose="020B0600070205080204" pitchFamily="50" charset="-128"/>
                <a:ea typeface="ＭＳ Ｐゴシック" panose="020B0600070205080204" pitchFamily="50" charset="-128"/>
              </a:rPr>
              <a:t>講演②</a:t>
            </a:r>
            <a:endParaRPr lang="ja-JP" altLang="en-US" sz="1400" b="1" dirty="0">
              <a:solidFill>
                <a:schemeClr val="bg1"/>
              </a:solidFill>
              <a:latin typeface="ＭＳ Ｐゴシック" panose="020B0600070205080204" pitchFamily="50" charset="-128"/>
              <a:ea typeface="ＭＳ Ｐゴシック" panose="020B0600070205080204" pitchFamily="50" charset="-128"/>
            </a:endParaRPr>
          </a:p>
        </p:txBody>
      </p:sp>
      <p:grpSp>
        <p:nvGrpSpPr>
          <p:cNvPr id="102" name="グループ化 101"/>
          <p:cNvGrpSpPr/>
          <p:nvPr/>
        </p:nvGrpSpPr>
        <p:grpSpPr>
          <a:xfrm>
            <a:off x="-1587" y="0"/>
            <a:ext cx="5150461" cy="813620"/>
            <a:chOff x="1896889" y="604968"/>
            <a:chExt cx="9144000" cy="530994"/>
          </a:xfrm>
          <a:effectLst>
            <a:reflection endPos="0" dir="5400000" sy="-100000" algn="bl" rotWithShape="0"/>
          </a:effectLst>
        </p:grpSpPr>
        <p:sp>
          <p:nvSpPr>
            <p:cNvPr id="92" name="AutoShape 19"/>
            <p:cNvSpPr>
              <a:spLocks noChangeArrowheads="1"/>
            </p:cNvSpPr>
            <p:nvPr/>
          </p:nvSpPr>
          <p:spPr bwMode="auto">
            <a:xfrm>
              <a:off x="1896889" y="604968"/>
              <a:ext cx="9144000" cy="433388"/>
            </a:xfrm>
            <a:prstGeom prst="wave">
              <a:avLst>
                <a:gd name="adj1" fmla="val 13005"/>
                <a:gd name="adj2" fmla="val 0"/>
              </a:avLst>
            </a:prstGeom>
            <a:gradFill rotWithShape="0">
              <a:gsLst>
                <a:gs pos="0">
                  <a:srgbClr val="FFFFFF"/>
                </a:gs>
                <a:gs pos="35000">
                  <a:schemeClr val="tx2">
                    <a:lumMod val="25000"/>
                    <a:lumOff val="75000"/>
                  </a:schemeClr>
                </a:gs>
                <a:gs pos="70000">
                  <a:schemeClr val="tx1">
                    <a:lumMod val="75000"/>
                    <a:lumOff val="25000"/>
                  </a:schemeClr>
                </a:gs>
              </a:gsLst>
              <a:lin ang="0" scaled="1"/>
            </a:gradFill>
            <a:ln>
              <a:noFill/>
            </a:ln>
            <a:effectLst/>
            <a:extLst>
              <a:ext uri="{91240B29-F687-4F45-9708-019B960494DF}">
                <a14:hiddenLine xmlns:a14="http://schemas.microsoft.com/office/drawing/2010/main" w="3175" algn="ctr">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000" tIns="72000" rIns="72000" bIns="72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a typeface="ＭＳ Ｐゴシック" charset="-128"/>
              </a:endParaRPr>
            </a:p>
          </p:txBody>
        </p:sp>
        <p:sp>
          <p:nvSpPr>
            <p:cNvPr id="93" name="AutoShape 22"/>
            <p:cNvSpPr>
              <a:spLocks noChangeArrowheads="1"/>
            </p:cNvSpPr>
            <p:nvPr/>
          </p:nvSpPr>
          <p:spPr bwMode="auto">
            <a:xfrm>
              <a:off x="1896889" y="920062"/>
              <a:ext cx="9144000" cy="215900"/>
            </a:xfrm>
            <a:prstGeom prst="wave">
              <a:avLst>
                <a:gd name="adj1" fmla="val 13005"/>
                <a:gd name="adj2" fmla="val 0"/>
              </a:avLst>
            </a:prstGeom>
            <a:gradFill rotWithShape="1">
              <a:gsLst>
                <a:gs pos="52000">
                  <a:schemeClr val="tx2">
                    <a:lumMod val="25000"/>
                    <a:lumOff val="75000"/>
                  </a:schemeClr>
                </a:gs>
                <a:gs pos="11000">
                  <a:schemeClr val="tx1">
                    <a:lumMod val="75000"/>
                    <a:lumOff val="25000"/>
                  </a:schemeClr>
                </a:gs>
                <a:gs pos="100000">
                  <a:srgbClr val="FFFFFF"/>
                </a:gs>
              </a:gsLst>
              <a:lin ang="0" scaled="1"/>
            </a:gradFill>
            <a:ln>
              <a:noFill/>
            </a:ln>
            <a:effectLst/>
          </p:spPr>
          <p:txBody>
            <a:bodyPr wrap="none" lIns="72000" tIns="72000" rIns="72000" bIns="72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ysClr val="windowText" lastClr="000000"/>
                </a:solidFill>
                <a:effectLst/>
                <a:uLnTx/>
                <a:uFillTx/>
                <a:ea typeface="ＭＳ Ｐゴシック" charset="-128"/>
              </a:endParaRPr>
            </a:p>
          </p:txBody>
        </p:sp>
      </p:grpSp>
      <p:sp>
        <p:nvSpPr>
          <p:cNvPr id="5" name="テキスト ボックス 4"/>
          <p:cNvSpPr txBox="1"/>
          <p:nvPr/>
        </p:nvSpPr>
        <p:spPr>
          <a:xfrm>
            <a:off x="-10160" y="720212"/>
            <a:ext cx="5143500" cy="1061829"/>
          </a:xfrm>
          <a:prstGeom prst="rect">
            <a:avLst/>
          </a:prstGeom>
          <a:noFill/>
        </p:spPr>
        <p:txBody>
          <a:bodyPr wrap="square" rtlCol="0">
            <a:spAutoFit/>
          </a:bodyPr>
          <a:lstStyle/>
          <a:p>
            <a:r>
              <a:rPr lang="ja-JP" altLang="en-US" sz="900" dirty="0">
                <a:latin typeface="ＭＳ Ｐゴシック" panose="020B0600070205080204" pitchFamily="50" charset="-128"/>
                <a:ea typeface="ＭＳ Ｐゴシック" panose="020B0600070205080204" pitchFamily="50" charset="-128"/>
              </a:rPr>
              <a:t>拝啓</a:t>
            </a:r>
          </a:p>
          <a:p>
            <a:r>
              <a:rPr lang="ja-JP" altLang="en-US" sz="900" dirty="0">
                <a:latin typeface="ＭＳ Ｐゴシック" panose="020B0600070205080204" pitchFamily="50" charset="-128"/>
                <a:ea typeface="ＭＳ Ｐゴシック" panose="020B0600070205080204" pitchFamily="50" charset="-128"/>
              </a:rPr>
              <a:t>　時下、皆様におかれましては、益々ご清祥のこととお慶び申し上げます。</a:t>
            </a:r>
          </a:p>
          <a:p>
            <a:r>
              <a:rPr lang="ja-JP" altLang="en-US" sz="900" dirty="0">
                <a:latin typeface="ＭＳ Ｐゴシック" panose="020B0600070205080204" pitchFamily="50" charset="-128"/>
                <a:ea typeface="ＭＳ Ｐゴシック" panose="020B0600070205080204" pitchFamily="50" charset="-128"/>
              </a:rPr>
              <a:t>近年、糖尿病治療では「チーム医療」の充実が求められて参りました。そこで多職種の医療スタッフが</a:t>
            </a:r>
            <a:endParaRPr lang="en-US" altLang="ja-JP" sz="900" dirty="0">
              <a:latin typeface="ＭＳ Ｐゴシック" panose="020B0600070205080204" pitchFamily="50" charset="-128"/>
              <a:ea typeface="ＭＳ Ｐゴシック" panose="020B0600070205080204" pitchFamily="50" charset="-128"/>
            </a:endParaRPr>
          </a:p>
          <a:p>
            <a:r>
              <a:rPr lang="ja-JP" altLang="en-US" sz="900" dirty="0">
                <a:latin typeface="ＭＳ Ｐゴシック" panose="020B0600070205080204" pitchFamily="50" charset="-128"/>
                <a:ea typeface="ＭＳ Ｐゴシック" panose="020B0600070205080204" pitchFamily="50" charset="-128"/>
              </a:rPr>
              <a:t>それぞれの分野で培った経験と専門知識を共有し、療養指導技術の向上を目指す場として、</a:t>
            </a:r>
            <a:endParaRPr lang="en-US" altLang="ja-JP" sz="900" dirty="0">
              <a:latin typeface="ＭＳ Ｐゴシック" panose="020B0600070205080204" pitchFamily="50" charset="-128"/>
              <a:ea typeface="ＭＳ Ｐゴシック" panose="020B0600070205080204" pitchFamily="50" charset="-128"/>
            </a:endParaRPr>
          </a:p>
          <a:p>
            <a:r>
              <a:rPr lang="ja-JP" altLang="en-US" sz="900" dirty="0">
                <a:latin typeface="ＭＳ Ｐゴシック" panose="020B0600070205080204" pitchFamily="50" charset="-128"/>
                <a:ea typeface="ＭＳ Ｐゴシック" panose="020B0600070205080204" pitchFamily="50" charset="-128"/>
              </a:rPr>
              <a:t>この度「</a:t>
            </a:r>
            <a:r>
              <a:rPr lang="ja-JP" altLang="en-US" sz="900" dirty="0" smtClean="0">
                <a:latin typeface="ＭＳ Ｐゴシック" panose="020B0600070205080204" pitchFamily="50" charset="-128"/>
                <a:ea typeface="ＭＳ Ｐゴシック" panose="020B0600070205080204" pitchFamily="50" charset="-128"/>
              </a:rPr>
              <a:t>第</a:t>
            </a:r>
            <a:r>
              <a:rPr lang="en-US" altLang="ja-JP" sz="900" dirty="0" smtClean="0">
                <a:latin typeface="ＭＳ Ｐゴシック" panose="020B0600070205080204" pitchFamily="50" charset="-128"/>
                <a:ea typeface="ＭＳ Ｐゴシック" panose="020B0600070205080204" pitchFamily="50" charset="-128"/>
              </a:rPr>
              <a:t>7</a:t>
            </a:r>
            <a:r>
              <a:rPr lang="ja-JP" altLang="en-US" sz="900" dirty="0" smtClean="0">
                <a:latin typeface="ＭＳ Ｐゴシック" panose="020B0600070205080204" pitchFamily="50" charset="-128"/>
                <a:ea typeface="ＭＳ Ｐゴシック" panose="020B0600070205080204" pitchFamily="50" charset="-128"/>
              </a:rPr>
              <a:t>回</a:t>
            </a:r>
            <a:r>
              <a:rPr lang="ja-JP" altLang="en-US" sz="900" dirty="0">
                <a:latin typeface="ＭＳ Ｐゴシック" panose="020B0600070205080204" pitchFamily="50" charset="-128"/>
                <a:ea typeface="ＭＳ Ｐゴシック" panose="020B0600070205080204" pitchFamily="50" charset="-128"/>
              </a:rPr>
              <a:t>はまま</a:t>
            </a:r>
            <a:r>
              <a:rPr lang="ja-JP" altLang="en-US" sz="900" dirty="0" err="1" smtClean="0">
                <a:latin typeface="ＭＳ Ｐゴシック" panose="020B0600070205080204" pitchFamily="50" charset="-128"/>
                <a:ea typeface="ＭＳ Ｐゴシック" panose="020B0600070205080204" pitchFamily="50" charset="-128"/>
              </a:rPr>
              <a:t>つ</a:t>
            </a:r>
            <a:r>
              <a:rPr lang="en-US" altLang="ja-JP" sz="900" dirty="0" smtClean="0">
                <a:latin typeface="ＭＳ Ｐゴシック" panose="020B0600070205080204" pitchFamily="50" charset="-128"/>
                <a:ea typeface="ＭＳ Ｐゴシック" panose="020B0600070205080204" pitchFamily="50" charset="-128"/>
              </a:rPr>
              <a:t>CDE</a:t>
            </a:r>
            <a:r>
              <a:rPr lang="ja-JP" altLang="en-US" sz="900" dirty="0" smtClean="0">
                <a:latin typeface="ＭＳ Ｐゴシック" panose="020B0600070205080204" pitchFamily="50" charset="-128"/>
                <a:ea typeface="ＭＳ Ｐゴシック" panose="020B0600070205080204" pitchFamily="50" charset="-128"/>
              </a:rPr>
              <a:t>研究会</a:t>
            </a:r>
            <a:r>
              <a:rPr lang="ja-JP" altLang="en-US" sz="900" dirty="0">
                <a:latin typeface="ＭＳ Ｐゴシック" panose="020B0600070205080204" pitchFamily="50" charset="-128"/>
                <a:ea typeface="ＭＳ Ｐゴシック" panose="020B0600070205080204" pitchFamily="50" charset="-128"/>
              </a:rPr>
              <a:t>」を開催させて頂く運びとなりました。</a:t>
            </a:r>
            <a:endParaRPr lang="en-US" altLang="ja-JP" sz="900" dirty="0">
              <a:latin typeface="ＭＳ Ｐゴシック" panose="020B0600070205080204" pitchFamily="50" charset="-128"/>
              <a:ea typeface="ＭＳ Ｐゴシック" panose="020B0600070205080204" pitchFamily="50" charset="-128"/>
            </a:endParaRPr>
          </a:p>
          <a:p>
            <a:r>
              <a:rPr lang="ja-JP" altLang="en-US" sz="900" dirty="0">
                <a:latin typeface="ＭＳ Ｐゴシック" panose="020B0600070205080204" pitchFamily="50" charset="-128"/>
                <a:ea typeface="ＭＳ Ｐゴシック" panose="020B0600070205080204" pitchFamily="50" charset="-128"/>
              </a:rPr>
              <a:t>当研究会は糖尿病療養指導に興味のある方ならどなたでもご参加いただけます。</a:t>
            </a:r>
          </a:p>
          <a:p>
            <a:r>
              <a:rPr lang="ja-JP" altLang="en-US" sz="900" dirty="0">
                <a:latin typeface="ＭＳ Ｐゴシック" panose="020B0600070205080204" pitchFamily="50" charset="-128"/>
                <a:ea typeface="ＭＳ Ｐゴシック" panose="020B0600070205080204" pitchFamily="50" charset="-128"/>
              </a:rPr>
              <a:t>　ご多忙の</a:t>
            </a:r>
            <a:r>
              <a:rPr lang="ja-JP" altLang="en-US" sz="900" dirty="0" smtClean="0">
                <a:latin typeface="ＭＳ Ｐゴシック" panose="020B0600070205080204" pitchFamily="50" charset="-128"/>
                <a:ea typeface="ＭＳ Ｐゴシック" panose="020B0600070205080204" pitchFamily="50" charset="-128"/>
              </a:rPr>
              <a:t>折、大変</a:t>
            </a:r>
            <a:r>
              <a:rPr lang="ja-JP" altLang="en-US" sz="900" dirty="0">
                <a:latin typeface="ＭＳ Ｐゴシック" panose="020B0600070205080204" pitchFamily="50" charset="-128"/>
                <a:ea typeface="ＭＳ Ｐゴシック" panose="020B0600070205080204" pitchFamily="50" charset="-128"/>
              </a:rPr>
              <a:t>恐縮ではございます</a:t>
            </a:r>
            <a:r>
              <a:rPr lang="ja-JP" altLang="en-US" sz="900" dirty="0" smtClean="0">
                <a:latin typeface="ＭＳ Ｐゴシック" panose="020B0600070205080204" pitchFamily="50" charset="-128"/>
                <a:ea typeface="ＭＳ Ｐゴシック" panose="020B0600070205080204" pitchFamily="50" charset="-128"/>
              </a:rPr>
              <a:t>が、是非ご参加頂きますようお願い</a:t>
            </a:r>
            <a:r>
              <a:rPr lang="ja-JP" altLang="en-US" sz="900" dirty="0">
                <a:latin typeface="ＭＳ Ｐゴシック" panose="020B0600070205080204" pitchFamily="50" charset="-128"/>
                <a:ea typeface="ＭＳ Ｐゴシック" panose="020B0600070205080204" pitchFamily="50" charset="-128"/>
              </a:rPr>
              <a:t>申し上げます</a:t>
            </a:r>
            <a:r>
              <a:rPr lang="ja-JP" altLang="en-US" sz="900" dirty="0" smtClean="0">
                <a:latin typeface="ＭＳ Ｐゴシック" panose="020B0600070205080204" pitchFamily="50" charset="-128"/>
                <a:ea typeface="ＭＳ Ｐゴシック" panose="020B0600070205080204" pitchFamily="50" charset="-128"/>
              </a:rPr>
              <a:t>。　　　　敬具</a:t>
            </a:r>
            <a:endParaRPr lang="en-US" altLang="ja-JP" sz="900" dirty="0">
              <a:latin typeface="ＭＳ Ｐゴシック" panose="020B0600070205080204" pitchFamily="50" charset="-128"/>
              <a:ea typeface="ＭＳ Ｐゴシック" panose="020B0600070205080204" pitchFamily="50" charset="-128"/>
            </a:endParaRPr>
          </a:p>
        </p:txBody>
      </p:sp>
      <p:grpSp>
        <p:nvGrpSpPr>
          <p:cNvPr id="4" name="グループ化 3"/>
          <p:cNvGrpSpPr/>
          <p:nvPr/>
        </p:nvGrpSpPr>
        <p:grpSpPr>
          <a:xfrm>
            <a:off x="49012" y="38464"/>
            <a:ext cx="771302" cy="802372"/>
            <a:chOff x="-925285" y="430359"/>
            <a:chExt cx="863942" cy="873713"/>
          </a:xfrm>
        </p:grpSpPr>
        <p:grpSp>
          <p:nvGrpSpPr>
            <p:cNvPr id="66" name="グループ化 65"/>
            <p:cNvGrpSpPr/>
            <p:nvPr/>
          </p:nvGrpSpPr>
          <p:grpSpPr>
            <a:xfrm>
              <a:off x="-925285" y="430359"/>
              <a:ext cx="863942" cy="873713"/>
              <a:chOff x="6190720" y="1474038"/>
              <a:chExt cx="1604963" cy="1520825"/>
            </a:xfrm>
          </p:grpSpPr>
          <p:sp>
            <p:nvSpPr>
              <p:cNvPr id="67" name="円/楕円 66"/>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chemeClr val="tx2">
                      <a:lumMod val="90000"/>
                      <a:lumOff val="10000"/>
                    </a:schemeClr>
                  </a:solidFill>
                  <a:effectLst/>
                  <a:uLnTx/>
                  <a:uFillTx/>
                  <a:ea typeface="ＭＳ Ｐゴシック" charset="-128"/>
                </a:endParaRPr>
              </a:p>
            </p:txBody>
          </p:sp>
          <p:sp>
            <p:nvSpPr>
              <p:cNvPr id="68" name="円/楕円 67"/>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a typeface="ＭＳ Ｐゴシック" charset="-128"/>
                </a:endParaRPr>
              </a:p>
            </p:txBody>
          </p:sp>
        </p:grpSp>
        <p:grpSp>
          <p:nvGrpSpPr>
            <p:cNvPr id="69" name="グループ化 68"/>
            <p:cNvGrpSpPr/>
            <p:nvPr/>
          </p:nvGrpSpPr>
          <p:grpSpPr>
            <a:xfrm>
              <a:off x="-732833" y="555821"/>
              <a:ext cx="653874" cy="627623"/>
              <a:chOff x="6190720" y="1474038"/>
              <a:chExt cx="1604963" cy="1520825"/>
            </a:xfrm>
          </p:grpSpPr>
          <p:sp>
            <p:nvSpPr>
              <p:cNvPr id="71" name="円/楕円 70"/>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chemeClr val="tx2">
                      <a:lumMod val="90000"/>
                      <a:lumOff val="10000"/>
                    </a:schemeClr>
                  </a:solidFill>
                  <a:effectLst/>
                  <a:uLnTx/>
                  <a:uFillTx/>
                  <a:ea typeface="ＭＳ Ｐゴシック" charset="-128"/>
                </a:endParaRPr>
              </a:p>
            </p:txBody>
          </p:sp>
          <p:sp>
            <p:nvSpPr>
              <p:cNvPr id="72" name="円/楕円 71"/>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a typeface="ＭＳ Ｐゴシック" charset="-128"/>
                </a:endParaRPr>
              </a:p>
            </p:txBody>
          </p:sp>
        </p:grpSp>
      </p:grpSp>
      <p:sp>
        <p:nvSpPr>
          <p:cNvPr id="3" name="テキスト ボックス 2"/>
          <p:cNvSpPr txBox="1"/>
          <p:nvPr/>
        </p:nvSpPr>
        <p:spPr>
          <a:xfrm>
            <a:off x="172286" y="213035"/>
            <a:ext cx="4959566" cy="400110"/>
          </a:xfrm>
          <a:prstGeom prst="rect">
            <a:avLst/>
          </a:prstGeom>
          <a:noFill/>
          <a:effectLst>
            <a:reflection endPos="0" dir="5400000" sy="-100000" algn="bl" rotWithShape="0"/>
          </a:effectLst>
        </p:spPr>
        <p:txBody>
          <a:bodyPr wrap="square" rtlCol="0" anchor="b">
            <a:spAutoFit/>
          </a:bodyPr>
          <a:lstStyle/>
          <a:p>
            <a:pPr algn="ctr"/>
            <a:r>
              <a:rPr lang="ja-JP" altLang="en-US" sz="2000" dirty="0" smtClean="0">
                <a:ln w="18415" cmpd="sng">
                  <a:solidFill>
                    <a:srgbClr val="FFFFFF"/>
                  </a:solidFill>
                  <a:prstDash val="solid"/>
                </a:ln>
                <a:solidFill>
                  <a:srgbClr val="FFFFFF"/>
                </a:solidFill>
                <a:effectLst>
                  <a:glow rad="101600">
                    <a:schemeClr val="accent2">
                      <a:satMod val="175000"/>
                      <a:alpha val="40000"/>
                    </a:schemeClr>
                  </a:glow>
                  <a:outerShdw blurRad="63500" dir="3600000" algn="tl" rotWithShape="0">
                    <a:srgbClr val="000000">
                      <a:alpha val="70000"/>
                    </a:srgbClr>
                  </a:outerShdw>
                </a:effectLst>
                <a:latin typeface="ＭＳ Ｐゴシック" panose="020B0600070205080204" pitchFamily="50" charset="-128"/>
                <a:ea typeface="ＭＳ Ｐゴシック" panose="020B0600070205080204" pitchFamily="50" charset="-128"/>
              </a:rPr>
              <a:t>第</a:t>
            </a:r>
            <a:r>
              <a:rPr lang="en-US" altLang="ja-JP" sz="2000" dirty="0">
                <a:ln w="18415" cmpd="sng">
                  <a:solidFill>
                    <a:srgbClr val="FFFFFF"/>
                  </a:solidFill>
                  <a:prstDash val="solid"/>
                </a:ln>
                <a:solidFill>
                  <a:srgbClr val="FFFFFF"/>
                </a:solidFill>
                <a:effectLst>
                  <a:glow rad="101600">
                    <a:schemeClr val="accent2">
                      <a:satMod val="175000"/>
                      <a:alpha val="40000"/>
                    </a:schemeClr>
                  </a:glow>
                  <a:outerShdw blurRad="63500" dir="3600000" algn="tl" rotWithShape="0">
                    <a:srgbClr val="000000">
                      <a:alpha val="70000"/>
                    </a:srgbClr>
                  </a:outerShdw>
                </a:effectLst>
                <a:latin typeface="ＭＳ Ｐゴシック" panose="020B0600070205080204" pitchFamily="50" charset="-128"/>
                <a:ea typeface="ＭＳ Ｐゴシック" panose="020B0600070205080204" pitchFamily="50" charset="-128"/>
              </a:rPr>
              <a:t>7</a:t>
            </a:r>
            <a:r>
              <a:rPr lang="ja-JP" altLang="en-US" sz="2000" dirty="0" smtClean="0">
                <a:ln w="18415" cmpd="sng">
                  <a:solidFill>
                    <a:srgbClr val="FFFFFF"/>
                  </a:solidFill>
                  <a:prstDash val="solid"/>
                </a:ln>
                <a:solidFill>
                  <a:srgbClr val="FFFFFF"/>
                </a:solidFill>
                <a:effectLst>
                  <a:glow rad="101600">
                    <a:schemeClr val="accent2">
                      <a:satMod val="175000"/>
                      <a:alpha val="40000"/>
                    </a:schemeClr>
                  </a:glow>
                  <a:outerShdw blurRad="63500" dir="3600000" algn="tl" rotWithShape="0">
                    <a:srgbClr val="000000">
                      <a:alpha val="70000"/>
                    </a:srgbClr>
                  </a:outerShdw>
                </a:effectLst>
                <a:latin typeface="ＭＳ Ｐゴシック" panose="020B0600070205080204" pitchFamily="50" charset="-128"/>
                <a:ea typeface="ＭＳ Ｐゴシック" panose="020B0600070205080204" pitchFamily="50" charset="-128"/>
              </a:rPr>
              <a:t>回　はまま</a:t>
            </a:r>
            <a:r>
              <a:rPr lang="ja-JP" altLang="en-US" sz="2000" dirty="0" err="1" smtClean="0">
                <a:ln w="18415" cmpd="sng">
                  <a:solidFill>
                    <a:srgbClr val="FFFFFF"/>
                  </a:solidFill>
                  <a:prstDash val="solid"/>
                </a:ln>
                <a:solidFill>
                  <a:srgbClr val="FFFFFF"/>
                </a:solidFill>
                <a:effectLst>
                  <a:glow rad="101600">
                    <a:schemeClr val="accent2">
                      <a:satMod val="175000"/>
                      <a:alpha val="40000"/>
                    </a:schemeClr>
                  </a:glow>
                  <a:outerShdw blurRad="63500" dir="3600000" algn="tl" rotWithShape="0">
                    <a:srgbClr val="000000">
                      <a:alpha val="70000"/>
                    </a:srgbClr>
                  </a:outerShdw>
                </a:effectLst>
                <a:latin typeface="ＭＳ Ｐゴシック" panose="020B0600070205080204" pitchFamily="50" charset="-128"/>
                <a:ea typeface="ＭＳ Ｐゴシック" panose="020B0600070205080204" pitchFamily="50" charset="-128"/>
              </a:rPr>
              <a:t>つ</a:t>
            </a:r>
            <a:r>
              <a:rPr lang="en-US" altLang="ja-JP" sz="2000" dirty="0" smtClean="0">
                <a:ln w="18415" cmpd="sng">
                  <a:solidFill>
                    <a:srgbClr val="FFFFFF"/>
                  </a:solidFill>
                  <a:prstDash val="solid"/>
                </a:ln>
                <a:solidFill>
                  <a:srgbClr val="FFFFFF"/>
                </a:solidFill>
                <a:effectLst>
                  <a:glow rad="101600">
                    <a:schemeClr val="accent2">
                      <a:satMod val="175000"/>
                      <a:alpha val="40000"/>
                    </a:schemeClr>
                  </a:glow>
                  <a:outerShdw blurRad="63500" dir="3600000" algn="tl" rotWithShape="0">
                    <a:srgbClr val="000000">
                      <a:alpha val="70000"/>
                    </a:srgbClr>
                  </a:outerShdw>
                </a:effectLst>
                <a:latin typeface="ＭＳ Ｐゴシック" panose="020B0600070205080204" pitchFamily="50" charset="-128"/>
                <a:ea typeface="ＭＳ Ｐゴシック" panose="020B0600070205080204" pitchFamily="50" charset="-128"/>
              </a:rPr>
              <a:t>CDE</a:t>
            </a:r>
            <a:r>
              <a:rPr lang="ja-JP" altLang="en-US" sz="2000" dirty="0" smtClean="0">
                <a:ln w="18415" cmpd="sng">
                  <a:solidFill>
                    <a:srgbClr val="FFFFFF"/>
                  </a:solidFill>
                  <a:prstDash val="solid"/>
                </a:ln>
                <a:solidFill>
                  <a:srgbClr val="FFFFFF"/>
                </a:solidFill>
                <a:effectLst>
                  <a:glow rad="101600">
                    <a:schemeClr val="accent2">
                      <a:satMod val="175000"/>
                      <a:alpha val="40000"/>
                    </a:schemeClr>
                  </a:glow>
                  <a:outerShdw blurRad="63500" dir="3600000" algn="tl" rotWithShape="0">
                    <a:srgbClr val="000000">
                      <a:alpha val="70000"/>
                    </a:srgbClr>
                  </a:outerShdw>
                </a:effectLst>
                <a:latin typeface="ＭＳ Ｐゴシック" panose="020B0600070205080204" pitchFamily="50" charset="-128"/>
                <a:ea typeface="ＭＳ Ｐゴシック" panose="020B0600070205080204" pitchFamily="50" charset="-128"/>
              </a:rPr>
              <a:t>研究会のご案内</a:t>
            </a:r>
            <a:endParaRPr lang="ja-JP" altLang="en-US" sz="2000" dirty="0">
              <a:ln w="18415" cmpd="sng">
                <a:solidFill>
                  <a:srgbClr val="FFFFFF"/>
                </a:solidFill>
                <a:prstDash val="solid"/>
              </a:ln>
              <a:solidFill>
                <a:srgbClr val="FFFFFF"/>
              </a:solidFill>
              <a:effectLst>
                <a:glow rad="101600">
                  <a:schemeClr val="accent2">
                    <a:satMod val="175000"/>
                    <a:alpha val="40000"/>
                  </a:schemeClr>
                </a:glow>
                <a:outerShdw blurRad="63500" dir="3600000" algn="tl" rotWithShape="0">
                  <a:srgbClr val="000000">
                    <a:alpha val="70000"/>
                  </a:srgbClr>
                </a:outerShdw>
              </a:effectLst>
              <a:latin typeface="ＭＳ Ｐゴシック" panose="020B0600070205080204" pitchFamily="50" charset="-128"/>
              <a:ea typeface="ＭＳ Ｐゴシック" panose="020B0600070205080204" pitchFamily="50" charset="-128"/>
            </a:endParaRPr>
          </a:p>
        </p:txBody>
      </p:sp>
      <p:sp>
        <p:nvSpPr>
          <p:cNvPr id="64" name="テキスト ボックス 37"/>
          <p:cNvSpPr txBox="1">
            <a:spLocks noChangeArrowheads="1"/>
          </p:cNvSpPr>
          <p:nvPr/>
        </p:nvSpPr>
        <p:spPr bwMode="auto">
          <a:xfrm>
            <a:off x="1072" y="3399274"/>
            <a:ext cx="5144088" cy="230832"/>
          </a:xfrm>
          <a:prstGeom prst="rect">
            <a:avLst/>
          </a:prstGeom>
          <a:noFill/>
          <a:ln w="9525">
            <a:noFill/>
            <a:miter lim="800000"/>
            <a:headEnd/>
            <a:tailEnd/>
          </a:ln>
        </p:spPr>
        <p:txBody>
          <a:bodyPr wrap="square">
            <a:spAutoFit/>
          </a:bodyPr>
          <a:lstStyle/>
          <a:p>
            <a:pPr algn="r"/>
            <a:r>
              <a:rPr kumimoji="0" lang="ja-JP" altLang="en-US" sz="900" dirty="0" smtClean="0">
                <a:latin typeface="ＭＳ Ｐゴシック" charset="-128"/>
              </a:rPr>
              <a:t>　　　　　　　　　　　　　　　　　　　　　　　　</a:t>
            </a:r>
            <a:r>
              <a:rPr kumimoji="0" lang="ja-JP" altLang="en-US" sz="800" b="1" dirty="0" smtClean="0">
                <a:latin typeface="ＭＳ Ｐゴシック" charset="-128"/>
              </a:rPr>
              <a:t>総合</a:t>
            </a:r>
            <a:r>
              <a:rPr kumimoji="0" lang="ja-JP" altLang="en-US" sz="800" b="1" dirty="0">
                <a:latin typeface="ＭＳ Ｐゴシック" charset="-128"/>
              </a:rPr>
              <a:t>司会</a:t>
            </a:r>
            <a:r>
              <a:rPr kumimoji="0" lang="ja-JP" altLang="ja-JP" sz="800" b="1" dirty="0">
                <a:latin typeface="ＭＳ Ｐゴシック" charset="-128"/>
              </a:rPr>
              <a:t>　</a:t>
            </a:r>
            <a:r>
              <a:rPr lang="ja-JP" altLang="en-US" sz="800" b="1" dirty="0" smtClean="0">
                <a:latin typeface="ＭＳ Ｐゴシック" charset="-128"/>
              </a:rPr>
              <a:t>浜松医科大学医学部附属病院　薬剤部　石田　卓矢</a:t>
            </a:r>
            <a:r>
              <a:rPr kumimoji="0" lang="ja-JP" altLang="en-US" sz="800" b="1" dirty="0" smtClean="0">
                <a:latin typeface="ＭＳ Ｐゴシック" charset="-128"/>
              </a:rPr>
              <a:t>　</a:t>
            </a:r>
          </a:p>
        </p:txBody>
      </p:sp>
      <p:sp>
        <p:nvSpPr>
          <p:cNvPr id="62" name="角丸四角形 5"/>
          <p:cNvSpPr>
            <a:spLocks noChangeArrowheads="1"/>
          </p:cNvSpPr>
          <p:nvPr/>
        </p:nvSpPr>
        <p:spPr bwMode="auto">
          <a:xfrm>
            <a:off x="61711" y="4791339"/>
            <a:ext cx="662444" cy="179837"/>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050" b="1" dirty="0" smtClean="0">
                <a:solidFill>
                  <a:schemeClr val="bg1"/>
                </a:solidFill>
                <a:latin typeface="ＭＳ Ｐゴシック" panose="020B0600070205080204" pitchFamily="50" charset="-128"/>
                <a:ea typeface="ＭＳ Ｐゴシック" panose="020B0600070205080204" pitchFamily="50" charset="-128"/>
              </a:rPr>
              <a:t>講演➀</a:t>
            </a:r>
            <a:endParaRPr lang="ja-JP" altLang="en-US" sz="1400" b="1" dirty="0">
              <a:solidFill>
                <a:schemeClr val="bg1"/>
              </a:solidFill>
              <a:latin typeface="ＭＳ Ｐゴシック" panose="020B0600070205080204" pitchFamily="50" charset="-128"/>
              <a:ea typeface="ＭＳ Ｐゴシック" panose="020B0600070205080204" pitchFamily="50" charset="-128"/>
            </a:endParaRPr>
          </a:p>
        </p:txBody>
      </p:sp>
      <p:sp>
        <p:nvSpPr>
          <p:cNvPr id="63" name="テキスト ボックス 62"/>
          <p:cNvSpPr txBox="1"/>
          <p:nvPr/>
        </p:nvSpPr>
        <p:spPr>
          <a:xfrm>
            <a:off x="741644" y="4750452"/>
            <a:ext cx="4075881" cy="261610"/>
          </a:xfrm>
          <a:prstGeom prst="rect">
            <a:avLst/>
          </a:prstGeom>
          <a:noFill/>
        </p:spPr>
        <p:txBody>
          <a:bodyPr wrap="square" rtlCol="0">
            <a:spAutoFit/>
          </a:bodyPr>
          <a:lstStyle/>
          <a:p>
            <a:r>
              <a:rPr lang="en-US" altLang="ja-JP" sz="1100" b="1" dirty="0" smtClean="0">
                <a:latin typeface="ＭＳ Ｐゴシック" panose="020B0600070205080204" pitchFamily="50" charset="-128"/>
                <a:ea typeface="ＭＳ Ｐゴシック" panose="020B0600070205080204" pitchFamily="50" charset="-128"/>
              </a:rPr>
              <a:t>『</a:t>
            </a:r>
            <a:r>
              <a:rPr lang="ja-JP" altLang="en-US" sz="1100" b="1" dirty="0">
                <a:latin typeface="ＭＳ Ｐゴシック" panose="020B0600070205080204" pitchFamily="50" charset="-128"/>
                <a:ea typeface="ＭＳ Ｐゴシック" panose="020B0600070205080204" pitchFamily="50" charset="-128"/>
              </a:rPr>
              <a:t>　インスリン注射導入時の情報共有の実際</a:t>
            </a:r>
            <a:r>
              <a:rPr lang="ja-JP" altLang="en-US" sz="1100" b="1" dirty="0" smtClean="0">
                <a:latin typeface="ＭＳ Ｐゴシック" panose="020B0600070205080204" pitchFamily="50" charset="-128"/>
                <a:ea typeface="ＭＳ Ｐゴシック" panose="020B0600070205080204" pitchFamily="50" charset="-128"/>
              </a:rPr>
              <a:t>　</a:t>
            </a:r>
            <a:r>
              <a:rPr lang="en-US" altLang="ja-JP" sz="1100" b="1" dirty="0" smtClean="0">
                <a:latin typeface="ＭＳ Ｐゴシック" panose="020B0600070205080204" pitchFamily="50" charset="-128"/>
                <a:ea typeface="ＭＳ Ｐゴシック" panose="020B0600070205080204" pitchFamily="50" charset="-128"/>
              </a:rPr>
              <a:t>』</a:t>
            </a:r>
            <a:endParaRPr lang="ja-JP" altLang="en-US" sz="1100" b="1" dirty="0">
              <a:latin typeface="ＭＳ Ｐゴシック" panose="020B0600070205080204" pitchFamily="50" charset="-128"/>
              <a:ea typeface="ＭＳ Ｐゴシック" panose="020B0600070205080204" pitchFamily="50" charset="-128"/>
            </a:endParaRPr>
          </a:p>
        </p:txBody>
      </p:sp>
      <p:sp>
        <p:nvSpPr>
          <p:cNvPr id="73" name="テキスト ボックス 72"/>
          <p:cNvSpPr txBox="1"/>
          <p:nvPr/>
        </p:nvSpPr>
        <p:spPr>
          <a:xfrm>
            <a:off x="1667160" y="4961287"/>
            <a:ext cx="3409565" cy="253916"/>
          </a:xfrm>
          <a:prstGeom prst="rect">
            <a:avLst/>
          </a:prstGeom>
          <a:noFill/>
        </p:spPr>
        <p:txBody>
          <a:bodyPr wrap="square" rtlCol="0">
            <a:spAutoFit/>
          </a:bodyPr>
          <a:lstStyle/>
          <a:p>
            <a:pPr algn="r"/>
            <a:r>
              <a:rPr lang="ja-JP" altLang="en-US" sz="1050" b="1" dirty="0" smtClean="0">
                <a:latin typeface="ＭＳ Ｐゴシック" panose="020B0600070205080204" pitchFamily="50" charset="-128"/>
                <a:ea typeface="ＭＳ Ｐゴシック" panose="020B0600070205080204" pitchFamily="50" charset="-128"/>
              </a:rPr>
              <a:t>市立湖西病院　看護部　色山　麻奈美</a:t>
            </a:r>
            <a:endParaRPr lang="zh-TW" altLang="en-US" sz="1050" b="1" dirty="0">
              <a:latin typeface="ＭＳ Ｐゴシック" panose="020B0600070205080204" pitchFamily="50" charset="-128"/>
              <a:ea typeface="ＭＳ Ｐゴシック" panose="020B0600070205080204" pitchFamily="50" charset="-128"/>
            </a:endParaRPr>
          </a:p>
        </p:txBody>
      </p:sp>
      <p:sp>
        <p:nvSpPr>
          <p:cNvPr id="74" name="テキスト ボックス 73"/>
          <p:cNvSpPr txBox="1"/>
          <p:nvPr/>
        </p:nvSpPr>
        <p:spPr>
          <a:xfrm>
            <a:off x="-108313" y="4995912"/>
            <a:ext cx="1191209" cy="184666"/>
          </a:xfrm>
          <a:prstGeom prst="rect">
            <a:avLst/>
          </a:prstGeom>
          <a:noFill/>
        </p:spPr>
        <p:txBody>
          <a:bodyPr wrap="square" rtlCol="0">
            <a:spAutoFit/>
          </a:bodyPr>
          <a:lstStyle/>
          <a:p>
            <a:pPr algn="ctr"/>
            <a:r>
              <a:rPr kumimoji="1" lang="ja-JP" altLang="en-US" sz="600" dirty="0" smtClean="0">
                <a:latin typeface="ＭＳ Ｐゴシック" panose="020B0600070205080204" pitchFamily="50" charset="-128"/>
                <a:ea typeface="ＭＳ Ｐゴシック" panose="020B0600070205080204" pitchFamily="50" charset="-128"/>
              </a:rPr>
              <a:t>発表</a:t>
            </a:r>
            <a:r>
              <a:rPr kumimoji="1" lang="en-US" altLang="ja-JP" sz="600" dirty="0" smtClean="0">
                <a:latin typeface="ＭＳ Ｐゴシック" panose="020B0600070205080204" pitchFamily="50" charset="-128"/>
                <a:ea typeface="ＭＳ Ｐゴシック" panose="020B0600070205080204" pitchFamily="50" charset="-128"/>
              </a:rPr>
              <a:t>18</a:t>
            </a:r>
            <a:r>
              <a:rPr kumimoji="1" lang="ja-JP" altLang="en-US" sz="600" dirty="0" smtClean="0">
                <a:latin typeface="ＭＳ Ｐゴシック" panose="020B0600070205080204" pitchFamily="50" charset="-128"/>
                <a:ea typeface="ＭＳ Ｐゴシック" panose="020B0600070205080204" pitchFamily="50" charset="-128"/>
              </a:rPr>
              <a:t>分</a:t>
            </a:r>
            <a:endParaRPr kumimoji="1" lang="en-US" sz="600" dirty="0">
              <a:latin typeface="ＭＳ Ｐゴシック" panose="020B0600070205080204" pitchFamily="50" charset="-128"/>
              <a:ea typeface="ＭＳ Ｐゴシック" panose="020B0600070205080204" pitchFamily="50" charset="-128"/>
            </a:endParaRPr>
          </a:p>
        </p:txBody>
      </p:sp>
      <p:sp>
        <p:nvSpPr>
          <p:cNvPr id="75" name="テキスト ボックス 74"/>
          <p:cNvSpPr txBox="1"/>
          <p:nvPr/>
        </p:nvSpPr>
        <p:spPr>
          <a:xfrm>
            <a:off x="-116486" y="5468671"/>
            <a:ext cx="1191209" cy="184666"/>
          </a:xfrm>
          <a:prstGeom prst="rect">
            <a:avLst/>
          </a:prstGeom>
          <a:noFill/>
        </p:spPr>
        <p:txBody>
          <a:bodyPr wrap="square" rtlCol="0">
            <a:spAutoFit/>
          </a:bodyPr>
          <a:lstStyle/>
          <a:p>
            <a:pPr algn="ctr"/>
            <a:r>
              <a:rPr kumimoji="1" lang="ja-JP" altLang="en-US" sz="600" dirty="0" smtClean="0">
                <a:latin typeface="ＭＳ Ｐゴシック" panose="020B0600070205080204" pitchFamily="50" charset="-128"/>
                <a:ea typeface="ＭＳ Ｐゴシック" panose="020B0600070205080204" pitchFamily="50" charset="-128"/>
              </a:rPr>
              <a:t>発表</a:t>
            </a:r>
            <a:r>
              <a:rPr kumimoji="1" lang="en-US" altLang="ja-JP" sz="600" dirty="0">
                <a:latin typeface="ＭＳ Ｐゴシック" panose="020B0600070205080204" pitchFamily="50" charset="-128"/>
                <a:ea typeface="ＭＳ Ｐゴシック" panose="020B0600070205080204" pitchFamily="50" charset="-128"/>
              </a:rPr>
              <a:t>18</a:t>
            </a:r>
            <a:r>
              <a:rPr kumimoji="1" lang="ja-JP" altLang="en-US" sz="600" dirty="0" smtClean="0">
                <a:latin typeface="ＭＳ Ｐゴシック" panose="020B0600070205080204" pitchFamily="50" charset="-128"/>
                <a:ea typeface="ＭＳ Ｐゴシック" panose="020B0600070205080204" pitchFamily="50" charset="-128"/>
              </a:rPr>
              <a:t>分</a:t>
            </a:r>
            <a:endParaRPr kumimoji="1" lang="en-US" sz="600" dirty="0">
              <a:latin typeface="ＭＳ Ｐゴシック" panose="020B0600070205080204" pitchFamily="50" charset="-128"/>
              <a:ea typeface="ＭＳ Ｐゴシック" panose="020B0600070205080204" pitchFamily="50" charset="-128"/>
            </a:endParaRPr>
          </a:p>
        </p:txBody>
      </p:sp>
      <p:sp>
        <p:nvSpPr>
          <p:cNvPr id="65" name="テキスト ボックス 37"/>
          <p:cNvSpPr txBox="1">
            <a:spLocks noChangeArrowheads="1"/>
          </p:cNvSpPr>
          <p:nvPr/>
        </p:nvSpPr>
        <p:spPr bwMode="auto">
          <a:xfrm>
            <a:off x="25072" y="4380432"/>
            <a:ext cx="5144088" cy="353943"/>
          </a:xfrm>
          <a:prstGeom prst="rect">
            <a:avLst/>
          </a:prstGeom>
          <a:noFill/>
          <a:ln w="9525">
            <a:noFill/>
            <a:miter lim="800000"/>
            <a:headEnd/>
            <a:tailEnd/>
          </a:ln>
        </p:spPr>
        <p:txBody>
          <a:bodyPr wrap="square">
            <a:spAutoFit/>
          </a:bodyPr>
          <a:lstStyle/>
          <a:p>
            <a:pPr algn="r"/>
            <a:r>
              <a:rPr kumimoji="0" lang="ja-JP" altLang="en-US" sz="900" dirty="0" smtClean="0">
                <a:latin typeface="ＭＳ Ｐゴシック" charset="-128"/>
              </a:rPr>
              <a:t>　　　　　　　　　　　　　　　　　　　　　</a:t>
            </a:r>
            <a:r>
              <a:rPr lang="ja-JP" altLang="en-US" sz="800" b="1" dirty="0" smtClean="0">
                <a:latin typeface="ＭＳ Ｐゴシック" charset="-128"/>
              </a:rPr>
              <a:t>座長</a:t>
            </a:r>
            <a:r>
              <a:rPr kumimoji="0" lang="ja-JP" altLang="en-US" sz="800" b="1" dirty="0" smtClean="0">
                <a:latin typeface="ＭＳ Ｐゴシック" charset="-128"/>
              </a:rPr>
              <a:t>　</a:t>
            </a:r>
            <a:r>
              <a:rPr lang="ja-JP" altLang="en-US" sz="800" b="1" dirty="0" smtClean="0">
                <a:latin typeface="ＭＳ Ｐゴシック" charset="-128"/>
              </a:rPr>
              <a:t>　</a:t>
            </a:r>
            <a:r>
              <a:rPr lang="en-US" altLang="zh-TW" sz="800" b="1" dirty="0">
                <a:latin typeface="ＭＳ Ｐゴシック" charset="-128"/>
              </a:rPr>
              <a:t>JA</a:t>
            </a:r>
            <a:r>
              <a:rPr lang="zh-TW" altLang="en-US" sz="800" b="1" dirty="0">
                <a:latin typeface="ＭＳ Ｐゴシック" charset="-128"/>
              </a:rPr>
              <a:t>静岡厚生連遠州病院　</a:t>
            </a:r>
            <a:r>
              <a:rPr lang="zh-TW" altLang="en-US" sz="800" b="1" dirty="0" smtClean="0">
                <a:latin typeface="ＭＳ Ｐゴシック" charset="-128"/>
              </a:rPr>
              <a:t>看護</a:t>
            </a:r>
            <a:r>
              <a:rPr lang="ja-JP" altLang="en-US" sz="800" b="1" dirty="0" smtClean="0">
                <a:latin typeface="ＭＳ Ｐゴシック" charset="-128"/>
              </a:rPr>
              <a:t>部</a:t>
            </a:r>
            <a:r>
              <a:rPr lang="zh-TW" altLang="en-US" sz="800" b="1" dirty="0">
                <a:latin typeface="ＭＳ Ｐゴシック" charset="-128"/>
              </a:rPr>
              <a:t>　森下　絵</a:t>
            </a:r>
            <a:r>
              <a:rPr lang="zh-TW" altLang="en-US" sz="800" b="1" dirty="0" smtClean="0">
                <a:latin typeface="ＭＳ Ｐゴシック" charset="-128"/>
              </a:rPr>
              <a:t>美</a:t>
            </a:r>
            <a:r>
              <a:rPr kumimoji="0" lang="ja-JP" altLang="en-US" sz="800" b="1" dirty="0" smtClean="0">
                <a:latin typeface="ＭＳ Ｐゴシック" charset="-128"/>
              </a:rPr>
              <a:t>　</a:t>
            </a:r>
            <a:endParaRPr kumimoji="0" lang="en-US" altLang="ja-JP" sz="800" b="1" dirty="0" smtClean="0">
              <a:latin typeface="ＭＳ Ｐゴシック" charset="-128"/>
            </a:endParaRPr>
          </a:p>
          <a:p>
            <a:pPr algn="r"/>
            <a:r>
              <a:rPr kumimoji="0" lang="ja-JP" altLang="en-US" sz="800" b="1" dirty="0" smtClean="0">
                <a:latin typeface="ＭＳ Ｐゴシック" charset="-128"/>
              </a:rPr>
              <a:t>　</a:t>
            </a:r>
            <a:r>
              <a:rPr lang="ja-JP" altLang="en-US" sz="800" b="1" dirty="0" smtClean="0">
                <a:latin typeface="ＭＳ Ｐゴシック" charset="-128"/>
              </a:rPr>
              <a:t>浜松赤十字病院　リハビリテーション科　浅井　聡</a:t>
            </a:r>
            <a:r>
              <a:rPr kumimoji="0" lang="ja-JP" altLang="ja-JP" sz="800" b="1" dirty="0">
                <a:latin typeface="ＭＳ Ｐゴシック" charset="-128"/>
              </a:rPr>
              <a:t>　</a:t>
            </a:r>
            <a:r>
              <a:rPr kumimoji="0" lang="ja-JP" altLang="en-US" sz="800" b="1" dirty="0" smtClean="0">
                <a:latin typeface="ＭＳ Ｐゴシック" charset="-128"/>
              </a:rPr>
              <a:t>　</a:t>
            </a:r>
          </a:p>
        </p:txBody>
      </p:sp>
      <p:sp>
        <p:nvSpPr>
          <p:cNvPr id="77" name="テキスト ボックス 76"/>
          <p:cNvSpPr txBox="1"/>
          <p:nvPr/>
        </p:nvSpPr>
        <p:spPr>
          <a:xfrm>
            <a:off x="741644" y="5862395"/>
            <a:ext cx="4075881" cy="261610"/>
          </a:xfrm>
          <a:prstGeom prst="rect">
            <a:avLst/>
          </a:prstGeom>
          <a:noFill/>
        </p:spPr>
        <p:txBody>
          <a:bodyPr wrap="square" rtlCol="0">
            <a:spAutoFit/>
          </a:bodyPr>
          <a:lstStyle/>
          <a:p>
            <a:r>
              <a:rPr lang="en-US" altLang="ja-JP" sz="1100" b="1" dirty="0" smtClean="0">
                <a:latin typeface="ＭＳ Ｐゴシック" panose="020B0600070205080204" pitchFamily="50" charset="-128"/>
                <a:ea typeface="ＭＳ Ｐゴシック" panose="020B0600070205080204" pitchFamily="50" charset="-128"/>
              </a:rPr>
              <a:t>『</a:t>
            </a:r>
            <a:r>
              <a:rPr lang="ja-JP" altLang="en-US" sz="1100" b="1" dirty="0">
                <a:latin typeface="ＭＳ Ｐゴシック" panose="020B0600070205080204" pitchFamily="50" charset="-128"/>
                <a:ea typeface="ＭＳ Ｐゴシック" panose="020B0600070205080204" pitchFamily="50" charset="-128"/>
              </a:rPr>
              <a:t>　インスリン使用患者への病院薬剤師のかかわり</a:t>
            </a:r>
            <a:r>
              <a:rPr lang="ja-JP" altLang="en-US" sz="1100" b="1" dirty="0" smtClean="0">
                <a:latin typeface="ＭＳ Ｐゴシック" panose="020B0600070205080204" pitchFamily="50" charset="-128"/>
                <a:ea typeface="ＭＳ Ｐゴシック" panose="020B0600070205080204" pitchFamily="50" charset="-128"/>
              </a:rPr>
              <a:t>　</a:t>
            </a:r>
            <a:r>
              <a:rPr lang="en-US" altLang="ja-JP" sz="1100" b="1" dirty="0" smtClean="0">
                <a:latin typeface="ＭＳ Ｐゴシック" panose="020B0600070205080204" pitchFamily="50" charset="-128"/>
                <a:ea typeface="ＭＳ Ｐゴシック" panose="020B0600070205080204" pitchFamily="50" charset="-128"/>
              </a:rPr>
              <a:t>』</a:t>
            </a:r>
            <a:endParaRPr lang="ja-JP" altLang="en-US" sz="1100" b="1" dirty="0">
              <a:latin typeface="ＭＳ Ｐゴシック" panose="020B0600070205080204" pitchFamily="50" charset="-128"/>
              <a:ea typeface="ＭＳ Ｐゴシック" panose="020B0600070205080204" pitchFamily="50" charset="-128"/>
            </a:endParaRPr>
          </a:p>
        </p:txBody>
      </p:sp>
      <p:sp>
        <p:nvSpPr>
          <p:cNvPr id="78" name="テキスト ボックス 77"/>
          <p:cNvSpPr txBox="1"/>
          <p:nvPr/>
        </p:nvSpPr>
        <p:spPr>
          <a:xfrm>
            <a:off x="1667160" y="6094446"/>
            <a:ext cx="3409565" cy="253916"/>
          </a:xfrm>
          <a:prstGeom prst="rect">
            <a:avLst/>
          </a:prstGeom>
          <a:noFill/>
        </p:spPr>
        <p:txBody>
          <a:bodyPr wrap="square" rtlCol="0">
            <a:spAutoFit/>
          </a:bodyPr>
          <a:lstStyle/>
          <a:p>
            <a:pPr algn="r"/>
            <a:r>
              <a:rPr lang="ja-JP" altLang="en-US" sz="1050" b="1" dirty="0" smtClean="0">
                <a:latin typeface="ＭＳ Ｐゴシック" panose="020B0600070205080204" pitchFamily="50" charset="-128"/>
                <a:ea typeface="ＭＳ Ｐゴシック" panose="020B0600070205080204" pitchFamily="50" charset="-128"/>
              </a:rPr>
              <a:t>聖隷浜松病院</a:t>
            </a:r>
            <a:r>
              <a:rPr lang="ja-JP" altLang="en-US" sz="1050" b="1" dirty="0">
                <a:latin typeface="ＭＳ Ｐゴシック" panose="020B0600070205080204" pitchFamily="50" charset="-128"/>
                <a:ea typeface="ＭＳ Ｐゴシック" panose="020B0600070205080204" pitchFamily="50" charset="-128"/>
              </a:rPr>
              <a:t>　薬剤</a:t>
            </a:r>
            <a:r>
              <a:rPr lang="ja-JP" altLang="en-US" sz="1050" b="1" dirty="0" smtClean="0">
                <a:latin typeface="ＭＳ Ｐゴシック" panose="020B0600070205080204" pitchFamily="50" charset="-128"/>
                <a:ea typeface="ＭＳ Ｐゴシック" panose="020B0600070205080204" pitchFamily="50" charset="-128"/>
              </a:rPr>
              <a:t>部</a:t>
            </a:r>
            <a:r>
              <a:rPr lang="ja-JP" altLang="en-US" sz="1050" b="1" dirty="0">
                <a:latin typeface="ＭＳ Ｐゴシック" panose="020B0600070205080204" pitchFamily="50" charset="-128"/>
                <a:ea typeface="ＭＳ Ｐゴシック" panose="020B0600070205080204" pitchFamily="50" charset="-128"/>
              </a:rPr>
              <a:t>　</a:t>
            </a:r>
            <a:r>
              <a:rPr lang="ja-JP" altLang="en-US" sz="1050" b="1" dirty="0" smtClean="0">
                <a:latin typeface="ＭＳ Ｐゴシック" panose="020B0600070205080204" pitchFamily="50" charset="-128"/>
                <a:ea typeface="ＭＳ Ｐゴシック" panose="020B0600070205080204" pitchFamily="50" charset="-128"/>
              </a:rPr>
              <a:t>廣瀬　勝也</a:t>
            </a:r>
            <a:endParaRPr lang="zh-TW" altLang="en-US" sz="1050" b="1" dirty="0">
              <a:latin typeface="ＭＳ Ｐゴシック" panose="020B0600070205080204" pitchFamily="50" charset="-128"/>
              <a:ea typeface="ＭＳ Ｐゴシック" panose="020B0600070205080204" pitchFamily="50" charset="-128"/>
            </a:endParaRPr>
          </a:p>
        </p:txBody>
      </p:sp>
      <p:sp>
        <p:nvSpPr>
          <p:cNvPr id="79" name="角丸四角形 5"/>
          <p:cNvSpPr>
            <a:spLocks noChangeArrowheads="1"/>
          </p:cNvSpPr>
          <p:nvPr/>
        </p:nvSpPr>
        <p:spPr bwMode="auto">
          <a:xfrm>
            <a:off x="61711" y="5903282"/>
            <a:ext cx="662444" cy="179837"/>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050" b="1" dirty="0" smtClean="0">
                <a:solidFill>
                  <a:schemeClr val="bg1"/>
                </a:solidFill>
                <a:latin typeface="ＭＳ Ｐゴシック" panose="020B0600070205080204" pitchFamily="50" charset="-128"/>
                <a:ea typeface="ＭＳ Ｐゴシック" panose="020B0600070205080204" pitchFamily="50" charset="-128"/>
              </a:rPr>
              <a:t>講演③</a:t>
            </a:r>
            <a:endParaRPr lang="ja-JP" altLang="en-US" sz="1400" b="1" dirty="0">
              <a:solidFill>
                <a:schemeClr val="bg1"/>
              </a:solidFill>
              <a:latin typeface="ＭＳ Ｐゴシック" panose="020B0600070205080204" pitchFamily="50" charset="-128"/>
              <a:ea typeface="ＭＳ Ｐゴシック" panose="020B0600070205080204" pitchFamily="50" charset="-128"/>
            </a:endParaRPr>
          </a:p>
        </p:txBody>
      </p:sp>
      <p:sp>
        <p:nvSpPr>
          <p:cNvPr id="82" name="テキスト ボックス 81"/>
          <p:cNvSpPr txBox="1"/>
          <p:nvPr/>
        </p:nvSpPr>
        <p:spPr>
          <a:xfrm>
            <a:off x="-116486" y="6129071"/>
            <a:ext cx="1191209" cy="184666"/>
          </a:xfrm>
          <a:prstGeom prst="rect">
            <a:avLst/>
          </a:prstGeom>
          <a:noFill/>
        </p:spPr>
        <p:txBody>
          <a:bodyPr wrap="square" rtlCol="0">
            <a:spAutoFit/>
          </a:bodyPr>
          <a:lstStyle/>
          <a:p>
            <a:pPr algn="ctr"/>
            <a:r>
              <a:rPr kumimoji="1" lang="ja-JP" altLang="en-US" sz="600" dirty="0" smtClean="0">
                <a:latin typeface="ＭＳ Ｐゴシック" panose="020B0600070205080204" pitchFamily="50" charset="-128"/>
                <a:ea typeface="ＭＳ Ｐゴシック" panose="020B0600070205080204" pitchFamily="50" charset="-128"/>
              </a:rPr>
              <a:t>発表</a:t>
            </a:r>
            <a:r>
              <a:rPr kumimoji="1" lang="en-US" altLang="ja-JP" sz="600" dirty="0">
                <a:latin typeface="ＭＳ Ｐゴシック" panose="020B0600070205080204" pitchFamily="50" charset="-128"/>
                <a:ea typeface="ＭＳ Ｐゴシック" panose="020B0600070205080204" pitchFamily="50" charset="-128"/>
              </a:rPr>
              <a:t>18</a:t>
            </a:r>
            <a:r>
              <a:rPr kumimoji="1" lang="ja-JP" altLang="en-US" sz="600" dirty="0" smtClean="0">
                <a:latin typeface="ＭＳ Ｐゴシック" panose="020B0600070205080204" pitchFamily="50" charset="-128"/>
                <a:ea typeface="ＭＳ Ｐゴシック" panose="020B0600070205080204" pitchFamily="50" charset="-128"/>
              </a:rPr>
              <a:t>分</a:t>
            </a:r>
            <a:endParaRPr kumimoji="1" lang="en-US" sz="600" dirty="0">
              <a:latin typeface="ＭＳ Ｐゴシック" panose="020B0600070205080204" pitchFamily="50" charset="-128"/>
              <a:ea typeface="ＭＳ Ｐゴシック" panose="020B0600070205080204" pitchFamily="50" charset="-128"/>
            </a:endParaRPr>
          </a:p>
        </p:txBody>
      </p:sp>
      <p:sp>
        <p:nvSpPr>
          <p:cNvPr id="83" name="テキスト ボックス 82"/>
          <p:cNvSpPr txBox="1"/>
          <p:nvPr/>
        </p:nvSpPr>
        <p:spPr>
          <a:xfrm>
            <a:off x="741644" y="6319595"/>
            <a:ext cx="4075881" cy="261610"/>
          </a:xfrm>
          <a:prstGeom prst="rect">
            <a:avLst/>
          </a:prstGeom>
          <a:noFill/>
        </p:spPr>
        <p:txBody>
          <a:bodyPr wrap="square" rtlCol="0">
            <a:spAutoFit/>
          </a:bodyPr>
          <a:lstStyle/>
          <a:p>
            <a:r>
              <a:rPr lang="en-US" altLang="ja-JP" sz="1100" b="1" dirty="0" smtClean="0">
                <a:latin typeface="ＭＳ Ｐゴシック" panose="020B0600070205080204" pitchFamily="50" charset="-128"/>
                <a:ea typeface="ＭＳ Ｐゴシック" panose="020B0600070205080204" pitchFamily="50" charset="-128"/>
              </a:rPr>
              <a:t>『</a:t>
            </a:r>
            <a:r>
              <a:rPr lang="ja-JP" altLang="en-US" sz="1100" b="1" dirty="0">
                <a:latin typeface="ＭＳ Ｐゴシック" panose="020B0600070205080204" pitchFamily="50" charset="-128"/>
                <a:ea typeface="ＭＳ Ｐゴシック" panose="020B0600070205080204" pitchFamily="50" charset="-128"/>
              </a:rPr>
              <a:t>　</a:t>
            </a:r>
            <a:r>
              <a:rPr lang="ja-JP" altLang="en-US" sz="1100" b="1" dirty="0" smtClean="0">
                <a:latin typeface="ＭＳ Ｐゴシック" panose="020B0600070205080204" pitchFamily="50" charset="-128"/>
                <a:ea typeface="ＭＳ Ｐゴシック" panose="020B0600070205080204" pitchFamily="50" charset="-128"/>
              </a:rPr>
              <a:t>調剤</a:t>
            </a:r>
            <a:r>
              <a:rPr lang="ja-JP" altLang="en-US" sz="1100" b="1" dirty="0">
                <a:latin typeface="ＭＳ Ｐゴシック" panose="020B0600070205080204" pitchFamily="50" charset="-128"/>
                <a:ea typeface="ＭＳ Ｐゴシック" panose="020B0600070205080204" pitchFamily="50" charset="-128"/>
              </a:rPr>
              <a:t>薬局での服薬指導の</a:t>
            </a:r>
            <a:r>
              <a:rPr lang="ja-JP" altLang="en-US" sz="1100" b="1" dirty="0" smtClean="0">
                <a:latin typeface="ＭＳ Ｐゴシック" panose="020B0600070205080204" pitchFamily="50" charset="-128"/>
                <a:ea typeface="ＭＳ Ｐゴシック" panose="020B0600070205080204" pitchFamily="50" charset="-128"/>
              </a:rPr>
              <a:t>実際　</a:t>
            </a:r>
            <a:r>
              <a:rPr lang="en-US" altLang="ja-JP" sz="1100" b="1" dirty="0" smtClean="0">
                <a:latin typeface="ＭＳ Ｐゴシック" panose="020B0600070205080204" pitchFamily="50" charset="-128"/>
                <a:ea typeface="ＭＳ Ｐゴシック" panose="020B0600070205080204" pitchFamily="50" charset="-128"/>
              </a:rPr>
              <a:t>』</a:t>
            </a:r>
            <a:endParaRPr lang="ja-JP" altLang="en-US" sz="1100" b="1" dirty="0">
              <a:latin typeface="ＭＳ Ｐゴシック" panose="020B0600070205080204" pitchFamily="50" charset="-128"/>
              <a:ea typeface="ＭＳ Ｐゴシック" panose="020B0600070205080204" pitchFamily="50" charset="-128"/>
            </a:endParaRPr>
          </a:p>
        </p:txBody>
      </p:sp>
      <p:sp>
        <p:nvSpPr>
          <p:cNvPr id="84" name="テキスト ボックス 83"/>
          <p:cNvSpPr txBox="1"/>
          <p:nvPr/>
        </p:nvSpPr>
        <p:spPr>
          <a:xfrm>
            <a:off x="1667160" y="6551646"/>
            <a:ext cx="3409565" cy="253916"/>
          </a:xfrm>
          <a:prstGeom prst="rect">
            <a:avLst/>
          </a:prstGeom>
          <a:noFill/>
        </p:spPr>
        <p:txBody>
          <a:bodyPr wrap="square" rtlCol="0">
            <a:spAutoFit/>
          </a:bodyPr>
          <a:lstStyle/>
          <a:p>
            <a:pPr algn="r"/>
            <a:r>
              <a:rPr lang="ja-JP" altLang="en-US" sz="1050" b="1" dirty="0" smtClean="0">
                <a:solidFill>
                  <a:srgbClr val="001965"/>
                </a:solidFill>
                <a:latin typeface="ＭＳ Ｐゴシック" panose="020B0600070205080204" pitchFamily="50" charset="-128"/>
                <a:ea typeface="ＭＳ Ｐゴシック" panose="020B0600070205080204" pitchFamily="50" charset="-128"/>
              </a:rPr>
              <a:t>はんど薬局　薬剤師　内藤　裕乃</a:t>
            </a:r>
            <a:endParaRPr lang="zh-TW" altLang="en-US" sz="1050" b="1" dirty="0">
              <a:solidFill>
                <a:srgbClr val="001965"/>
              </a:solidFill>
              <a:latin typeface="ＭＳ Ｐゴシック" panose="020B0600070205080204" pitchFamily="50" charset="-128"/>
              <a:ea typeface="ＭＳ Ｐゴシック" panose="020B0600070205080204" pitchFamily="50" charset="-128"/>
            </a:endParaRPr>
          </a:p>
        </p:txBody>
      </p:sp>
      <p:sp>
        <p:nvSpPr>
          <p:cNvPr id="85" name="角丸四角形 5"/>
          <p:cNvSpPr>
            <a:spLocks noChangeArrowheads="1"/>
          </p:cNvSpPr>
          <p:nvPr/>
        </p:nvSpPr>
        <p:spPr bwMode="auto">
          <a:xfrm>
            <a:off x="61711" y="6360482"/>
            <a:ext cx="662444" cy="179837"/>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050" b="1" dirty="0" smtClean="0">
                <a:solidFill>
                  <a:schemeClr val="bg1"/>
                </a:solidFill>
                <a:latin typeface="ＭＳ Ｐゴシック" panose="020B0600070205080204" pitchFamily="50" charset="-128"/>
                <a:ea typeface="ＭＳ Ｐゴシック" panose="020B0600070205080204" pitchFamily="50" charset="-128"/>
              </a:rPr>
              <a:t>講演④</a:t>
            </a:r>
            <a:endParaRPr lang="ja-JP" altLang="en-US" sz="1400" b="1" dirty="0">
              <a:solidFill>
                <a:schemeClr val="bg1"/>
              </a:solidFill>
              <a:latin typeface="ＭＳ Ｐゴシック" panose="020B0600070205080204" pitchFamily="50" charset="-128"/>
              <a:ea typeface="ＭＳ Ｐゴシック" panose="020B0600070205080204" pitchFamily="50" charset="-128"/>
            </a:endParaRPr>
          </a:p>
        </p:txBody>
      </p:sp>
      <p:sp>
        <p:nvSpPr>
          <p:cNvPr id="86" name="テキスト ボックス 85"/>
          <p:cNvSpPr txBox="1"/>
          <p:nvPr/>
        </p:nvSpPr>
        <p:spPr>
          <a:xfrm>
            <a:off x="-116486" y="6586271"/>
            <a:ext cx="1191209" cy="184666"/>
          </a:xfrm>
          <a:prstGeom prst="rect">
            <a:avLst/>
          </a:prstGeom>
          <a:noFill/>
        </p:spPr>
        <p:txBody>
          <a:bodyPr wrap="square" rtlCol="0">
            <a:spAutoFit/>
          </a:bodyPr>
          <a:lstStyle/>
          <a:p>
            <a:pPr algn="ctr"/>
            <a:r>
              <a:rPr kumimoji="1" lang="ja-JP" altLang="en-US" sz="600" dirty="0" smtClean="0">
                <a:latin typeface="ＭＳ Ｐゴシック" panose="020B0600070205080204" pitchFamily="50" charset="-128"/>
                <a:ea typeface="ＭＳ Ｐゴシック" panose="020B0600070205080204" pitchFamily="50" charset="-128"/>
              </a:rPr>
              <a:t>発表</a:t>
            </a:r>
            <a:r>
              <a:rPr kumimoji="1" lang="en-US" altLang="ja-JP" sz="600" dirty="0">
                <a:latin typeface="ＭＳ Ｐゴシック" panose="020B0600070205080204" pitchFamily="50" charset="-128"/>
                <a:ea typeface="ＭＳ Ｐゴシック" panose="020B0600070205080204" pitchFamily="50" charset="-128"/>
              </a:rPr>
              <a:t>18</a:t>
            </a:r>
            <a:r>
              <a:rPr kumimoji="1" lang="ja-JP" altLang="en-US" sz="600" dirty="0" smtClean="0">
                <a:latin typeface="ＭＳ Ｐゴシック" panose="020B0600070205080204" pitchFamily="50" charset="-128"/>
                <a:ea typeface="ＭＳ Ｐゴシック" panose="020B0600070205080204" pitchFamily="50" charset="-128"/>
              </a:rPr>
              <a:t>分</a:t>
            </a:r>
            <a:endParaRPr kumimoji="1" lang="en-US" sz="600" dirty="0">
              <a:latin typeface="ＭＳ Ｐゴシック" panose="020B0600070205080204" pitchFamily="50" charset="-128"/>
              <a:ea typeface="ＭＳ Ｐゴシック" panose="020B0600070205080204" pitchFamily="50" charset="-128"/>
            </a:endParaRPr>
          </a:p>
        </p:txBody>
      </p:sp>
      <p:sp>
        <p:nvSpPr>
          <p:cNvPr id="87" name="テキスト ボックス 86"/>
          <p:cNvSpPr txBox="1"/>
          <p:nvPr/>
        </p:nvSpPr>
        <p:spPr>
          <a:xfrm>
            <a:off x="741644" y="6808545"/>
            <a:ext cx="4427516" cy="261610"/>
          </a:xfrm>
          <a:prstGeom prst="rect">
            <a:avLst/>
          </a:prstGeom>
          <a:noFill/>
        </p:spPr>
        <p:txBody>
          <a:bodyPr wrap="square" rtlCol="0">
            <a:spAutoFit/>
          </a:bodyPr>
          <a:lstStyle/>
          <a:p>
            <a:r>
              <a:rPr lang="en-US" altLang="ja-JP" sz="1100" b="1" dirty="0" smtClean="0">
                <a:latin typeface="ＭＳ Ｐゴシック" panose="020B0600070205080204" pitchFamily="50" charset="-128"/>
                <a:ea typeface="ＭＳ Ｐゴシック" panose="020B0600070205080204" pitchFamily="50" charset="-128"/>
              </a:rPr>
              <a:t>『</a:t>
            </a:r>
            <a:r>
              <a:rPr lang="ja-JP" altLang="en-US" sz="1100" b="1" dirty="0">
                <a:latin typeface="ＭＳ Ｐゴシック" panose="020B0600070205080204" pitchFamily="50" charset="-128"/>
                <a:ea typeface="ＭＳ Ｐゴシック" panose="020B0600070205080204" pitchFamily="50" charset="-128"/>
              </a:rPr>
              <a:t>　</a:t>
            </a:r>
            <a:r>
              <a:rPr lang="ja-JP" altLang="en-US" sz="1100" b="1" dirty="0" smtClean="0">
                <a:latin typeface="ＭＳ Ｐゴシック" panose="020B0600070205080204" pitchFamily="50" charset="-128"/>
                <a:ea typeface="ＭＳ Ｐゴシック" panose="020B0600070205080204" pitchFamily="50" charset="-128"/>
              </a:rPr>
              <a:t>インスリン</a:t>
            </a:r>
            <a:r>
              <a:rPr lang="ja-JP" altLang="en-US" sz="1100" b="1" dirty="0">
                <a:latin typeface="ＭＳ Ｐゴシック" panose="020B0600070205080204" pitchFamily="50" charset="-128"/>
                <a:ea typeface="ＭＳ Ｐゴシック" panose="020B0600070205080204" pitchFamily="50" charset="-128"/>
              </a:rPr>
              <a:t>治療と食事</a:t>
            </a:r>
            <a:r>
              <a:rPr lang="ja-JP" altLang="en-US" sz="1100" b="1" dirty="0" smtClean="0">
                <a:latin typeface="ＭＳ Ｐゴシック" panose="020B0600070205080204" pitchFamily="50" charset="-128"/>
                <a:ea typeface="ＭＳ Ｐゴシック" panose="020B0600070205080204" pitchFamily="50" charset="-128"/>
              </a:rPr>
              <a:t>療法　</a:t>
            </a:r>
            <a:r>
              <a:rPr lang="ja-JP" altLang="en-US" sz="900" b="1" dirty="0" smtClean="0">
                <a:latin typeface="ＭＳ Ｐゴシック" panose="020B0600070205080204" pitchFamily="50" charset="-128"/>
                <a:ea typeface="ＭＳ Ｐゴシック" panose="020B0600070205080204" pitchFamily="50" charset="-128"/>
              </a:rPr>
              <a:t>～</a:t>
            </a:r>
            <a:r>
              <a:rPr lang="ja-JP" altLang="en-US" sz="900" b="1" dirty="0">
                <a:latin typeface="ＭＳ Ｐゴシック" panose="020B0600070205080204" pitchFamily="50" charset="-128"/>
                <a:ea typeface="ＭＳ Ｐゴシック" panose="020B0600070205080204" pitchFamily="50" charset="-128"/>
              </a:rPr>
              <a:t>指導者の想い、正しく伝わっていますか？</a:t>
            </a:r>
            <a:r>
              <a:rPr lang="ja-JP" altLang="en-US" sz="900" b="1" dirty="0" smtClean="0">
                <a:latin typeface="ＭＳ Ｐゴシック" panose="020B0600070205080204" pitchFamily="50" charset="-128"/>
                <a:ea typeface="ＭＳ Ｐゴシック" panose="020B0600070205080204" pitchFamily="50" charset="-128"/>
              </a:rPr>
              <a:t>～</a:t>
            </a:r>
            <a:r>
              <a:rPr lang="ja-JP" altLang="en-US" sz="1100" b="1" dirty="0">
                <a:latin typeface="ＭＳ Ｐゴシック" panose="020B0600070205080204" pitchFamily="50" charset="-128"/>
                <a:ea typeface="ＭＳ Ｐゴシック" panose="020B0600070205080204" pitchFamily="50" charset="-128"/>
              </a:rPr>
              <a:t>　</a:t>
            </a:r>
            <a:r>
              <a:rPr lang="en-US" altLang="ja-JP" sz="1100" b="1" dirty="0" smtClean="0">
                <a:latin typeface="ＭＳ Ｐゴシック" panose="020B0600070205080204" pitchFamily="50" charset="-128"/>
                <a:ea typeface="ＭＳ Ｐゴシック" panose="020B0600070205080204" pitchFamily="50" charset="-128"/>
              </a:rPr>
              <a:t>』</a:t>
            </a:r>
            <a:endParaRPr lang="ja-JP" altLang="en-US" sz="1100" b="1" dirty="0">
              <a:latin typeface="ＭＳ Ｐゴシック" panose="020B0600070205080204" pitchFamily="50" charset="-128"/>
              <a:ea typeface="ＭＳ Ｐゴシック" panose="020B0600070205080204" pitchFamily="50" charset="-128"/>
            </a:endParaRPr>
          </a:p>
        </p:txBody>
      </p:sp>
      <p:sp>
        <p:nvSpPr>
          <p:cNvPr id="88" name="テキスト ボックス 87"/>
          <p:cNvSpPr txBox="1"/>
          <p:nvPr/>
        </p:nvSpPr>
        <p:spPr>
          <a:xfrm>
            <a:off x="1667160" y="7040596"/>
            <a:ext cx="3409565" cy="253916"/>
          </a:xfrm>
          <a:prstGeom prst="rect">
            <a:avLst/>
          </a:prstGeom>
          <a:noFill/>
        </p:spPr>
        <p:txBody>
          <a:bodyPr wrap="square" rtlCol="0">
            <a:spAutoFit/>
          </a:bodyPr>
          <a:lstStyle/>
          <a:p>
            <a:pPr algn="r"/>
            <a:r>
              <a:rPr lang="ja-JP" altLang="en-US" sz="1050" b="1" dirty="0" smtClean="0">
                <a:solidFill>
                  <a:srgbClr val="001965"/>
                </a:solidFill>
                <a:latin typeface="ＭＳ Ｐゴシック" panose="020B0600070205080204" pitchFamily="50" charset="-128"/>
                <a:ea typeface="ＭＳ Ｐゴシック" panose="020B0600070205080204" pitchFamily="50" charset="-128"/>
              </a:rPr>
              <a:t>聖隷浜松病院</a:t>
            </a:r>
            <a:r>
              <a:rPr lang="ja-JP" altLang="en-US" sz="1050" b="1" dirty="0">
                <a:solidFill>
                  <a:srgbClr val="001965"/>
                </a:solidFill>
                <a:latin typeface="ＭＳ Ｐゴシック" panose="020B0600070205080204" pitchFamily="50" charset="-128"/>
                <a:ea typeface="ＭＳ Ｐゴシック" panose="020B0600070205080204" pitchFamily="50" charset="-128"/>
              </a:rPr>
              <a:t>　</a:t>
            </a:r>
            <a:r>
              <a:rPr lang="ja-JP" altLang="en-US" sz="1050" b="1" dirty="0" smtClean="0">
                <a:solidFill>
                  <a:srgbClr val="001965"/>
                </a:solidFill>
                <a:latin typeface="ＭＳ Ｐゴシック" panose="020B0600070205080204" pitchFamily="50" charset="-128"/>
                <a:ea typeface="ＭＳ Ｐゴシック" panose="020B0600070205080204" pitchFamily="50" charset="-128"/>
              </a:rPr>
              <a:t>栄養</a:t>
            </a:r>
            <a:r>
              <a:rPr lang="ja-JP" altLang="en-US" sz="1050" b="1" dirty="0">
                <a:solidFill>
                  <a:srgbClr val="001965"/>
                </a:solidFill>
                <a:latin typeface="ＭＳ Ｐゴシック" panose="020B0600070205080204" pitchFamily="50" charset="-128"/>
                <a:ea typeface="ＭＳ Ｐゴシック" panose="020B0600070205080204" pitchFamily="50" charset="-128"/>
              </a:rPr>
              <a:t>課　</a:t>
            </a:r>
            <a:r>
              <a:rPr lang="ja-JP" altLang="en-US" sz="1050" b="1" dirty="0" smtClean="0">
                <a:solidFill>
                  <a:srgbClr val="001965"/>
                </a:solidFill>
                <a:latin typeface="ＭＳ Ｐゴシック" panose="020B0600070205080204" pitchFamily="50" charset="-128"/>
                <a:ea typeface="ＭＳ Ｐゴシック" panose="020B0600070205080204" pitchFamily="50" charset="-128"/>
              </a:rPr>
              <a:t>島田</a:t>
            </a:r>
            <a:r>
              <a:rPr lang="ja-JP" altLang="en-US" sz="1050" b="1" dirty="0">
                <a:solidFill>
                  <a:srgbClr val="001965"/>
                </a:solidFill>
                <a:latin typeface="ＭＳ Ｐゴシック" panose="020B0600070205080204" pitchFamily="50" charset="-128"/>
                <a:ea typeface="ＭＳ Ｐゴシック" panose="020B0600070205080204" pitchFamily="50" charset="-128"/>
              </a:rPr>
              <a:t>　</a:t>
            </a:r>
            <a:r>
              <a:rPr lang="ja-JP" altLang="en-US" sz="1050" b="1" dirty="0" smtClean="0">
                <a:solidFill>
                  <a:srgbClr val="001965"/>
                </a:solidFill>
                <a:latin typeface="ＭＳ Ｐゴシック" panose="020B0600070205080204" pitchFamily="50" charset="-128"/>
                <a:ea typeface="ＭＳ Ｐゴシック" panose="020B0600070205080204" pitchFamily="50" charset="-128"/>
              </a:rPr>
              <a:t>友香里</a:t>
            </a:r>
            <a:endParaRPr lang="zh-TW" altLang="en-US" sz="1050" b="1" dirty="0">
              <a:solidFill>
                <a:srgbClr val="001965"/>
              </a:solidFill>
              <a:latin typeface="ＭＳ Ｐゴシック" panose="020B0600070205080204" pitchFamily="50" charset="-128"/>
              <a:ea typeface="ＭＳ Ｐゴシック" panose="020B0600070205080204" pitchFamily="50" charset="-128"/>
            </a:endParaRPr>
          </a:p>
        </p:txBody>
      </p:sp>
      <p:sp>
        <p:nvSpPr>
          <p:cNvPr id="89" name="角丸四角形 5"/>
          <p:cNvSpPr>
            <a:spLocks noChangeArrowheads="1"/>
          </p:cNvSpPr>
          <p:nvPr/>
        </p:nvSpPr>
        <p:spPr bwMode="auto">
          <a:xfrm>
            <a:off x="61711" y="6849432"/>
            <a:ext cx="662444" cy="179837"/>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050" b="1" dirty="0" smtClean="0">
                <a:solidFill>
                  <a:schemeClr val="bg1"/>
                </a:solidFill>
                <a:latin typeface="ＭＳ Ｐゴシック" panose="020B0600070205080204" pitchFamily="50" charset="-128"/>
                <a:ea typeface="ＭＳ Ｐゴシック" panose="020B0600070205080204" pitchFamily="50" charset="-128"/>
              </a:rPr>
              <a:t>講演⑤</a:t>
            </a:r>
            <a:endParaRPr lang="ja-JP" altLang="en-US" sz="1400" b="1" dirty="0">
              <a:solidFill>
                <a:schemeClr val="bg1"/>
              </a:solidFill>
              <a:latin typeface="ＭＳ Ｐゴシック" panose="020B0600070205080204" pitchFamily="50" charset="-128"/>
              <a:ea typeface="ＭＳ Ｐゴシック" panose="020B0600070205080204" pitchFamily="50" charset="-128"/>
            </a:endParaRPr>
          </a:p>
        </p:txBody>
      </p:sp>
      <p:sp>
        <p:nvSpPr>
          <p:cNvPr id="90" name="テキスト ボックス 89"/>
          <p:cNvSpPr txBox="1"/>
          <p:nvPr/>
        </p:nvSpPr>
        <p:spPr>
          <a:xfrm>
            <a:off x="-116486" y="7075221"/>
            <a:ext cx="1191209" cy="184666"/>
          </a:xfrm>
          <a:prstGeom prst="rect">
            <a:avLst/>
          </a:prstGeom>
          <a:noFill/>
        </p:spPr>
        <p:txBody>
          <a:bodyPr wrap="square" rtlCol="0">
            <a:spAutoFit/>
          </a:bodyPr>
          <a:lstStyle/>
          <a:p>
            <a:pPr algn="ctr"/>
            <a:r>
              <a:rPr kumimoji="1" lang="ja-JP" altLang="en-US" sz="600" dirty="0" smtClean="0">
                <a:latin typeface="ＭＳ Ｐゴシック" panose="020B0600070205080204" pitchFamily="50" charset="-128"/>
                <a:ea typeface="ＭＳ Ｐゴシック" panose="020B0600070205080204" pitchFamily="50" charset="-128"/>
              </a:rPr>
              <a:t>発表</a:t>
            </a:r>
            <a:r>
              <a:rPr kumimoji="1" lang="en-US" altLang="ja-JP" sz="600" dirty="0" smtClean="0">
                <a:latin typeface="ＭＳ Ｐゴシック" panose="020B0600070205080204" pitchFamily="50" charset="-128"/>
                <a:ea typeface="ＭＳ Ｐゴシック" panose="020B0600070205080204" pitchFamily="50" charset="-128"/>
              </a:rPr>
              <a:t>18</a:t>
            </a:r>
            <a:r>
              <a:rPr kumimoji="1" lang="ja-JP" altLang="en-US" sz="600" dirty="0" smtClean="0">
                <a:latin typeface="ＭＳ Ｐゴシック" panose="020B0600070205080204" pitchFamily="50" charset="-128"/>
                <a:ea typeface="ＭＳ Ｐゴシック" panose="020B0600070205080204" pitchFamily="50" charset="-128"/>
              </a:rPr>
              <a:t>分</a:t>
            </a:r>
            <a:endParaRPr kumimoji="1" lang="en-US" sz="600" dirty="0">
              <a:latin typeface="ＭＳ Ｐゴシック" panose="020B0600070205080204" pitchFamily="50" charset="-128"/>
              <a:ea typeface="ＭＳ Ｐゴシック" panose="020B0600070205080204" pitchFamily="50" charset="-128"/>
            </a:endParaRPr>
          </a:p>
        </p:txBody>
      </p:sp>
      <p:grpSp>
        <p:nvGrpSpPr>
          <p:cNvPr id="94" name="グループ化 93"/>
          <p:cNvGrpSpPr/>
          <p:nvPr/>
        </p:nvGrpSpPr>
        <p:grpSpPr>
          <a:xfrm>
            <a:off x="9769" y="7432281"/>
            <a:ext cx="5124070" cy="261201"/>
            <a:chOff x="150915" y="4657168"/>
            <a:chExt cx="5022477" cy="261201"/>
          </a:xfrm>
        </p:grpSpPr>
        <p:sp>
          <p:nvSpPr>
            <p:cNvPr id="95" name="L 字 94"/>
            <p:cNvSpPr/>
            <p:nvPr/>
          </p:nvSpPr>
          <p:spPr>
            <a:xfrm>
              <a:off x="150915" y="4678657"/>
              <a:ext cx="5022477" cy="239712"/>
            </a:xfrm>
            <a:prstGeom prst="corner">
              <a:avLst>
                <a:gd name="adj1" fmla="val 12170"/>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fontAlgn="auto">
                <a:spcBef>
                  <a:spcPts val="0"/>
                </a:spcBef>
                <a:spcAft>
                  <a:spcPts val="0"/>
                </a:spcAft>
                <a:defRPr/>
              </a:pPr>
              <a:endParaRPr lang="ja-JP" altLang="en-US" b="0" kern="0">
                <a:solidFill>
                  <a:sysClr val="window" lastClr="FFFFFF"/>
                </a:solidFill>
                <a:latin typeface="HGPｺﾞｼｯｸM" pitchFamily="50" charset="-128"/>
                <a:ea typeface="HGPｺﾞｼｯｸM" pitchFamily="50" charset="-128"/>
              </a:endParaRPr>
            </a:p>
          </p:txBody>
        </p:sp>
        <p:sp>
          <p:nvSpPr>
            <p:cNvPr id="96" name="正方形/長方形 2"/>
            <p:cNvSpPr>
              <a:spLocks noChangeArrowheads="1"/>
            </p:cNvSpPr>
            <p:nvPr/>
          </p:nvSpPr>
          <p:spPr bwMode="auto">
            <a:xfrm>
              <a:off x="251459" y="4657168"/>
              <a:ext cx="2460847" cy="253916"/>
            </a:xfrm>
            <a:prstGeom prst="rect">
              <a:avLst/>
            </a:prstGeom>
            <a:noFill/>
            <a:ln>
              <a:noFill/>
            </a:ln>
          </p:spPr>
          <p:txBody>
            <a:bodyPr wrap="none">
              <a:spAutoFit/>
            </a:bodyPr>
            <a:lstStyle/>
            <a:p>
              <a:pPr algn="l"/>
              <a:r>
                <a:rPr kumimoji="1" lang="ja-JP" altLang="en-US" sz="1050" b="1" dirty="0">
                  <a:latin typeface="ＭＳ Ｐゴシック" panose="020B0600070205080204" pitchFamily="50" charset="-128"/>
                  <a:ea typeface="ＭＳ Ｐゴシック" panose="020B0600070205080204" pitchFamily="50" charset="-128"/>
                </a:rPr>
                <a:t>パネルディスカッション</a:t>
              </a:r>
              <a:r>
                <a:rPr kumimoji="1" lang="ja-JP" altLang="en-US" sz="1050" b="1" dirty="0" smtClean="0">
                  <a:latin typeface="ＭＳ Ｐゴシック" panose="020B0600070205080204" pitchFamily="50" charset="-128"/>
                  <a:ea typeface="ＭＳ Ｐゴシック" panose="020B0600070205080204" pitchFamily="50" charset="-128"/>
                </a:rPr>
                <a:t> </a:t>
              </a:r>
              <a:r>
                <a:rPr kumimoji="1" lang="ja-JP" altLang="en-US" sz="1050" b="1" dirty="0">
                  <a:latin typeface="ＭＳ Ｐゴシック" panose="020B0600070205080204" pitchFamily="50" charset="-128"/>
                  <a:ea typeface="ＭＳ Ｐゴシック" panose="020B0600070205080204" pitchFamily="50" charset="-128"/>
                </a:rPr>
                <a:t>　</a:t>
              </a:r>
              <a:r>
                <a:rPr kumimoji="1" lang="ja-JP" altLang="en-US" sz="1050" b="1" dirty="0" smtClean="0">
                  <a:latin typeface="ＭＳ Ｐゴシック" panose="020B0600070205080204" pitchFamily="50" charset="-128"/>
                  <a:ea typeface="ＭＳ Ｐゴシック" panose="020B0600070205080204" pitchFamily="50" charset="-128"/>
                </a:rPr>
                <a:t>　　</a:t>
              </a:r>
              <a:r>
                <a:rPr kumimoji="1" lang="en-US" altLang="ja-JP" sz="1050" b="1" dirty="0" smtClean="0">
                  <a:latin typeface="ＭＳ Ｐゴシック" panose="020B0600070205080204" pitchFamily="50" charset="-128"/>
                  <a:ea typeface="ＭＳ Ｐゴシック" panose="020B0600070205080204" pitchFamily="50" charset="-128"/>
                </a:rPr>
                <a:t>16:50 – 17:25</a:t>
              </a:r>
              <a:endParaRPr kumimoji="1" lang="en-US" altLang="ja-JP" sz="1050" dirty="0">
                <a:solidFill>
                  <a:srgbClr val="FF0000"/>
                </a:solidFill>
              </a:endParaRPr>
            </a:p>
          </p:txBody>
        </p:sp>
      </p:grpSp>
      <p:sp>
        <p:nvSpPr>
          <p:cNvPr id="97" name="テキスト ボックス 37"/>
          <p:cNvSpPr txBox="1">
            <a:spLocks noChangeArrowheads="1"/>
          </p:cNvSpPr>
          <p:nvPr/>
        </p:nvSpPr>
        <p:spPr bwMode="auto">
          <a:xfrm>
            <a:off x="10037" y="7352892"/>
            <a:ext cx="5144088" cy="353943"/>
          </a:xfrm>
          <a:prstGeom prst="rect">
            <a:avLst/>
          </a:prstGeom>
          <a:noFill/>
          <a:ln w="9525">
            <a:noFill/>
            <a:miter lim="800000"/>
            <a:headEnd/>
            <a:tailEnd/>
          </a:ln>
        </p:spPr>
        <p:txBody>
          <a:bodyPr wrap="square">
            <a:spAutoFit/>
          </a:bodyPr>
          <a:lstStyle/>
          <a:p>
            <a:pPr algn="r"/>
            <a:r>
              <a:rPr kumimoji="0" lang="ja-JP" altLang="en-US" sz="900" dirty="0" smtClean="0">
                <a:latin typeface="ＭＳ Ｐゴシック" charset="-128"/>
              </a:rPr>
              <a:t>　　　　　　　　　　　　　　　　　　　</a:t>
            </a:r>
            <a:r>
              <a:rPr lang="ja-JP" altLang="en-US" sz="800" b="1" dirty="0" smtClean="0">
                <a:latin typeface="ＭＳ Ｐゴシック" charset="-128"/>
              </a:rPr>
              <a:t>座長</a:t>
            </a:r>
            <a:r>
              <a:rPr kumimoji="0" lang="ja-JP" altLang="en-US" sz="800" b="1" dirty="0" smtClean="0">
                <a:latin typeface="ＭＳ Ｐゴシック" charset="-128"/>
              </a:rPr>
              <a:t>　</a:t>
            </a:r>
            <a:r>
              <a:rPr lang="ja-JP" altLang="en-US" sz="800" b="1" dirty="0" smtClean="0">
                <a:latin typeface="ＭＳ Ｐゴシック" charset="-128"/>
              </a:rPr>
              <a:t>　磐田市立総合病院</a:t>
            </a:r>
            <a:r>
              <a:rPr lang="zh-TW" altLang="en-US" sz="800" b="1" dirty="0">
                <a:latin typeface="ＭＳ Ｐゴシック" charset="-128"/>
              </a:rPr>
              <a:t>　</a:t>
            </a:r>
            <a:r>
              <a:rPr lang="zh-TW" altLang="en-US" sz="800" b="1" dirty="0" smtClean="0">
                <a:latin typeface="ＭＳ Ｐゴシック" charset="-128"/>
              </a:rPr>
              <a:t>看護</a:t>
            </a:r>
            <a:r>
              <a:rPr lang="ja-JP" altLang="en-US" sz="800" b="1" dirty="0" smtClean="0">
                <a:latin typeface="ＭＳ Ｐゴシック" charset="-128"/>
              </a:rPr>
              <a:t>部</a:t>
            </a:r>
            <a:r>
              <a:rPr lang="zh-TW" altLang="en-US" sz="800" b="1" dirty="0">
                <a:latin typeface="ＭＳ Ｐゴシック" charset="-128"/>
              </a:rPr>
              <a:t>　</a:t>
            </a:r>
            <a:r>
              <a:rPr lang="ja-JP" altLang="en-US" sz="800" b="1" dirty="0">
                <a:latin typeface="ＭＳ Ｐゴシック" charset="-128"/>
              </a:rPr>
              <a:t>中田　小百合</a:t>
            </a:r>
            <a:r>
              <a:rPr kumimoji="0" lang="ja-JP" altLang="en-US" sz="800" b="1" dirty="0" smtClean="0">
                <a:latin typeface="ＭＳ Ｐゴシック" charset="-128"/>
              </a:rPr>
              <a:t>　</a:t>
            </a:r>
            <a:endParaRPr kumimoji="0" lang="en-US" altLang="ja-JP" sz="800" b="1" dirty="0" smtClean="0">
              <a:latin typeface="ＭＳ Ｐゴシック" charset="-128"/>
            </a:endParaRPr>
          </a:p>
          <a:p>
            <a:pPr algn="r"/>
            <a:r>
              <a:rPr kumimoji="0" lang="ja-JP" altLang="en-US" sz="800" b="1" dirty="0" smtClean="0">
                <a:latin typeface="ＭＳ Ｐゴシック" charset="-128"/>
              </a:rPr>
              <a:t>　</a:t>
            </a:r>
            <a:r>
              <a:rPr lang="ja-JP" altLang="en-US" sz="800" b="1" dirty="0">
                <a:latin typeface="ＭＳ Ｐゴシック" charset="-128"/>
              </a:rPr>
              <a:t>浜松</a:t>
            </a:r>
            <a:r>
              <a:rPr lang="ja-JP" altLang="en-US" sz="800" b="1" dirty="0" smtClean="0">
                <a:latin typeface="ＭＳ Ｐゴシック" charset="-128"/>
              </a:rPr>
              <a:t>労災病院　</a:t>
            </a:r>
            <a:r>
              <a:rPr lang="ja-JP" altLang="en-US" sz="800" b="1" dirty="0" smtClean="0">
                <a:latin typeface="ＭＳ Ｐゴシック" charset="-128"/>
              </a:rPr>
              <a:t>栄養管理部</a:t>
            </a:r>
            <a:r>
              <a:rPr lang="ja-JP" altLang="en-US" sz="800" b="1" dirty="0" smtClean="0">
                <a:latin typeface="ＭＳ Ｐゴシック" charset="-128"/>
              </a:rPr>
              <a:t>　澤木　瑛子</a:t>
            </a:r>
            <a:r>
              <a:rPr kumimoji="0" lang="ja-JP" altLang="ja-JP" sz="800" b="1" dirty="0">
                <a:latin typeface="ＭＳ Ｐゴシック" charset="-128"/>
              </a:rPr>
              <a:t>　</a:t>
            </a:r>
            <a:r>
              <a:rPr kumimoji="0" lang="ja-JP" altLang="en-US" sz="800" b="1" dirty="0" smtClean="0">
                <a:latin typeface="ＭＳ Ｐゴシック" charset="-128"/>
              </a:rPr>
              <a:t>　</a:t>
            </a:r>
          </a:p>
        </p:txBody>
      </p:sp>
      <p:sp>
        <p:nvSpPr>
          <p:cNvPr id="98" name="テキスト ボックス 97"/>
          <p:cNvSpPr txBox="1"/>
          <p:nvPr/>
        </p:nvSpPr>
        <p:spPr>
          <a:xfrm>
            <a:off x="2246953" y="8576764"/>
            <a:ext cx="2254561" cy="246221"/>
          </a:xfrm>
          <a:prstGeom prst="rect">
            <a:avLst/>
          </a:prstGeom>
          <a:noFill/>
        </p:spPr>
        <p:txBody>
          <a:bodyPr wrap="square" rtlCol="0">
            <a:spAutoFit/>
          </a:bodyPr>
          <a:lstStyle/>
          <a:p>
            <a:r>
              <a:rPr lang="ja-JP" altLang="en-US" sz="500" dirty="0" smtClean="0">
                <a:latin typeface="ＭＳ Ｐゴシック" panose="020B0600070205080204" pitchFamily="50" charset="-128"/>
                <a:ea typeface="ＭＳ Ｐゴシック" panose="020B0600070205080204" pitchFamily="50" charset="-128"/>
              </a:rPr>
              <a:t>＊</a:t>
            </a:r>
            <a:r>
              <a:rPr lang="ja-JP" altLang="en-US" sz="500" dirty="0">
                <a:latin typeface="ＭＳ Ｐゴシック" panose="020B0600070205080204" pitchFamily="50" charset="-128"/>
                <a:ea typeface="ＭＳ Ｐゴシック" panose="020B0600070205080204" pitchFamily="50" charset="-128"/>
              </a:rPr>
              <a:t>静岡県西部糖尿病療養指導士認定更新の講習</a:t>
            </a:r>
            <a:r>
              <a:rPr lang="ja-JP" altLang="en-US" sz="500" dirty="0" smtClean="0">
                <a:latin typeface="ＭＳ Ｐゴシック" panose="020B0600070205080204" pitchFamily="50" charset="-128"/>
                <a:ea typeface="ＭＳ Ｐゴシック" panose="020B0600070205080204" pitchFamily="50" charset="-128"/>
              </a:rPr>
              <a:t>単位</a:t>
            </a:r>
            <a:r>
              <a:rPr lang="en-US" altLang="ja-JP" sz="500" dirty="0">
                <a:solidFill>
                  <a:srgbClr val="001965"/>
                </a:solidFill>
                <a:latin typeface="ＭＳ Ｐゴシック" panose="020B0600070205080204" pitchFamily="50" charset="-128"/>
                <a:ea typeface="ＭＳ Ｐゴシック" panose="020B0600070205080204" pitchFamily="50" charset="-128"/>
              </a:rPr>
              <a:t>2</a:t>
            </a:r>
            <a:r>
              <a:rPr lang="en-US" altLang="ja-JP" sz="500" dirty="0" smtClean="0">
                <a:solidFill>
                  <a:srgbClr val="001965"/>
                </a:solidFill>
                <a:latin typeface="ＭＳ Ｐゴシック" panose="020B0600070205080204" pitchFamily="50" charset="-128"/>
                <a:ea typeface="ＭＳ Ｐゴシック" panose="020B0600070205080204" pitchFamily="50" charset="-128"/>
              </a:rPr>
              <a:t>.0</a:t>
            </a:r>
            <a:r>
              <a:rPr lang="ja-JP" altLang="en-US" sz="500" dirty="0">
                <a:latin typeface="ＭＳ Ｐゴシック" panose="020B0600070205080204" pitchFamily="50" charset="-128"/>
                <a:ea typeface="ＭＳ Ｐゴシック" panose="020B0600070205080204" pitchFamily="50" charset="-128"/>
              </a:rPr>
              <a:t>単位を申請中です</a:t>
            </a:r>
            <a:r>
              <a:rPr lang="ja-JP" altLang="en-US" sz="500" dirty="0" smtClean="0">
                <a:latin typeface="ＭＳ Ｐゴシック" panose="020B0600070205080204" pitchFamily="50" charset="-128"/>
                <a:ea typeface="ＭＳ Ｐゴシック" panose="020B0600070205080204" pitchFamily="50" charset="-128"/>
              </a:rPr>
              <a:t>。</a:t>
            </a:r>
            <a:endParaRPr lang="en-US" altLang="ja-JP" sz="500" dirty="0" smtClean="0">
              <a:latin typeface="ＭＳ Ｐゴシック" panose="020B0600070205080204" pitchFamily="50" charset="-128"/>
              <a:ea typeface="ＭＳ Ｐゴシック" panose="020B0600070205080204" pitchFamily="50" charset="-128"/>
            </a:endParaRPr>
          </a:p>
          <a:p>
            <a:r>
              <a:rPr lang="ja-JP" altLang="en-US" sz="500" dirty="0">
                <a:latin typeface="ＭＳ Ｐゴシック" panose="020B0600070205080204" pitchFamily="50" charset="-128"/>
                <a:ea typeface="ＭＳ Ｐゴシック" panose="020B0600070205080204" pitchFamily="50" charset="-128"/>
              </a:rPr>
              <a:t>＊当日申請をされる方は、認定番号をお持ちください</a:t>
            </a:r>
            <a:r>
              <a:rPr lang="ja-JP" altLang="en-US" sz="500" dirty="0" smtClean="0">
                <a:latin typeface="ＭＳ Ｐゴシック" panose="020B0600070205080204" pitchFamily="50" charset="-128"/>
                <a:ea typeface="ＭＳ Ｐゴシック" panose="020B0600070205080204" pitchFamily="50" charset="-128"/>
              </a:rPr>
              <a:t>。</a:t>
            </a:r>
            <a:endParaRPr lang="ja-JP" altLang="en-US" sz="500" dirty="0">
              <a:latin typeface="ＭＳ Ｐゴシック" panose="020B0600070205080204" pitchFamily="50" charset="-128"/>
              <a:ea typeface="ＭＳ Ｐゴシック" panose="020B0600070205080204" pitchFamily="50" charset="-128"/>
            </a:endParaRPr>
          </a:p>
        </p:txBody>
      </p:sp>
      <p:sp>
        <p:nvSpPr>
          <p:cNvPr id="99" name="テキスト ボックス 98"/>
          <p:cNvSpPr txBox="1"/>
          <p:nvPr/>
        </p:nvSpPr>
        <p:spPr>
          <a:xfrm>
            <a:off x="331973" y="7703707"/>
            <a:ext cx="4406373" cy="261610"/>
          </a:xfrm>
          <a:prstGeom prst="rect">
            <a:avLst/>
          </a:prstGeom>
          <a:noFill/>
        </p:spPr>
        <p:txBody>
          <a:bodyPr wrap="square" rtlCol="0">
            <a:spAutoFit/>
          </a:bodyPr>
          <a:lstStyle/>
          <a:p>
            <a:r>
              <a:rPr lang="en-US" altLang="ja-JP" sz="1100" b="1" dirty="0" smtClean="0">
                <a:latin typeface="ＭＳ Ｐゴシック" panose="020B0600070205080204" pitchFamily="50" charset="-128"/>
                <a:ea typeface="ＭＳ Ｐゴシック" panose="020B0600070205080204" pitchFamily="50" charset="-128"/>
              </a:rPr>
              <a:t>『</a:t>
            </a:r>
            <a:r>
              <a:rPr lang="ja-JP" altLang="en-US" sz="1100" b="1" dirty="0">
                <a:latin typeface="ＭＳ Ｐゴシック" panose="020B0600070205080204" pitchFamily="50" charset="-128"/>
                <a:ea typeface="ＭＳ Ｐゴシック" panose="020B0600070205080204" pitchFamily="50" charset="-128"/>
              </a:rPr>
              <a:t>　</a:t>
            </a:r>
            <a:r>
              <a:rPr lang="ja-JP" altLang="en-US" sz="1100" b="1" dirty="0" smtClean="0">
                <a:latin typeface="ＭＳ Ｐゴシック" panose="020B0600070205080204" pitchFamily="50" charset="-128"/>
                <a:ea typeface="ＭＳ Ｐゴシック" panose="020B0600070205080204" pitchFamily="50" charset="-128"/>
              </a:rPr>
              <a:t>インスリン使用患者に対する療養指導における連携について　</a:t>
            </a:r>
            <a:r>
              <a:rPr lang="en-US" altLang="ja-JP" sz="1100" b="1" dirty="0" smtClean="0">
                <a:latin typeface="ＭＳ Ｐゴシック" panose="020B0600070205080204" pitchFamily="50" charset="-128"/>
                <a:ea typeface="ＭＳ Ｐゴシック" panose="020B0600070205080204" pitchFamily="50" charset="-128"/>
              </a:rPr>
              <a:t>』</a:t>
            </a:r>
            <a:endParaRPr lang="ja-JP" altLang="en-US" sz="1100" b="1" dirty="0">
              <a:latin typeface="ＭＳ Ｐゴシック" panose="020B0600070205080204" pitchFamily="50" charset="-128"/>
              <a:ea typeface="ＭＳ Ｐゴシック" panose="020B0600070205080204" pitchFamily="50" charset="-128"/>
            </a:endParaRPr>
          </a:p>
        </p:txBody>
      </p:sp>
      <p:sp>
        <p:nvSpPr>
          <p:cNvPr id="81" name="テキスト ボックス 80"/>
          <p:cNvSpPr txBox="1"/>
          <p:nvPr/>
        </p:nvSpPr>
        <p:spPr>
          <a:xfrm>
            <a:off x="392933" y="7910614"/>
            <a:ext cx="4406373" cy="261610"/>
          </a:xfrm>
          <a:prstGeom prst="rect">
            <a:avLst/>
          </a:prstGeom>
          <a:noFill/>
        </p:spPr>
        <p:txBody>
          <a:bodyPr wrap="square" rtlCol="0">
            <a:spAutoFit/>
          </a:bodyPr>
          <a:lstStyle/>
          <a:p>
            <a:r>
              <a:rPr lang="ja-JP" altLang="en-US" sz="1100" b="1" dirty="0" smtClean="0">
                <a:latin typeface="ＭＳ Ｐゴシック" panose="020B0600070205080204" pitchFamily="50" charset="-128"/>
                <a:ea typeface="ＭＳ Ｐゴシック" panose="020B0600070205080204" pitchFamily="50" charset="-128"/>
              </a:rPr>
              <a:t>パネリスト：色山麻奈美、中村美帆、廣瀬勝也、内藤裕乃、島田友香里</a:t>
            </a:r>
            <a:endParaRPr lang="ja-JP" altLang="en-US" sz="11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496828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10" descr="http://www.grandhotel.co.jp/etc/images/map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4210" y="5570593"/>
            <a:ext cx="3816350" cy="339628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4" name="表 3"/>
          <p:cNvGraphicFramePr>
            <a:graphicFrameLocks noGrp="1"/>
          </p:cNvGraphicFramePr>
          <p:nvPr>
            <p:extLst>
              <p:ext uri="{D42A27DB-BD31-4B8C-83A1-F6EECF244321}">
                <p14:modId xmlns:p14="http://schemas.microsoft.com/office/powerpoint/2010/main" val="1746154535"/>
              </p:ext>
            </p:extLst>
          </p:nvPr>
        </p:nvGraphicFramePr>
        <p:xfrm>
          <a:off x="117575" y="2090776"/>
          <a:ext cx="4926184" cy="1950720"/>
        </p:xfrm>
        <a:graphic>
          <a:graphicData uri="http://schemas.openxmlformats.org/drawingml/2006/table">
            <a:tbl>
              <a:tblPr firstRow="1" bandRow="1">
                <a:tableStyleId>{5940675A-B579-460E-94D1-54222C63F5DA}</a:tableStyleId>
              </a:tblPr>
              <a:tblGrid>
                <a:gridCol w="709461"/>
                <a:gridCol w="2003526"/>
                <a:gridCol w="1479348"/>
                <a:gridCol w="733849"/>
              </a:tblGrid>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ご施設名</a:t>
                      </a:r>
                      <a:endParaRPr kumimoji="1" lang="ja-JP" altLang="en-US" sz="1000" dirty="0">
                        <a:latin typeface="ＭＳ Ｐゴシック" panose="020B0600070205080204" pitchFamily="50" charset="-128"/>
                        <a:ea typeface="ＭＳ Ｐゴシック" panose="020B0600070205080204" pitchFamily="50" charset="-128"/>
                      </a:endParaRP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r>
              <a:tr h="167438">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TEL/FAX</a:t>
                      </a:r>
                      <a:endParaRPr kumimoji="1" lang="ja-JP" altLang="en-US" sz="1000" dirty="0">
                        <a:latin typeface="ＭＳ Ｐゴシック" panose="020B0600070205080204" pitchFamily="50" charset="-128"/>
                        <a:ea typeface="ＭＳ Ｐゴシック" panose="020B0600070205080204" pitchFamily="50" charset="-128"/>
                      </a:endParaRP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フリガナ</a:t>
                      </a: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職種</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CDE</a:t>
                      </a:r>
                      <a:r>
                        <a:rPr kumimoji="1" lang="ja-JP" altLang="en-US" sz="1000" dirty="0" smtClean="0">
                          <a:latin typeface="ＭＳ Ｐゴシック" panose="020B0600070205080204" pitchFamily="50" charset="-128"/>
                          <a:ea typeface="ＭＳ Ｐゴシック" panose="020B0600070205080204" pitchFamily="50" charset="-128"/>
                        </a:rPr>
                        <a:t>資格</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御氏名</a:t>
                      </a: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医・薬・看・栄・臨・理・他</a:t>
                      </a:r>
                      <a:endParaRPr kumimoji="1" lang="ja-JP" altLang="en-US" sz="10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有</a:t>
                      </a:r>
                      <a:r>
                        <a:rPr kumimoji="1" lang="ja-JP" altLang="en-US" sz="1000" baseline="0" dirty="0" smtClean="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フリガナ</a:t>
                      </a: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職種</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CDE</a:t>
                      </a:r>
                      <a:r>
                        <a:rPr kumimoji="1" lang="ja-JP" altLang="en-US" sz="1000" dirty="0" smtClean="0">
                          <a:latin typeface="ＭＳ Ｐゴシック" panose="020B0600070205080204" pitchFamily="50" charset="-128"/>
                          <a:ea typeface="ＭＳ Ｐゴシック" panose="020B0600070205080204" pitchFamily="50" charset="-128"/>
                        </a:rPr>
                        <a:t>資格</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御氏名</a:t>
                      </a: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医・薬・看・栄・臨・理・他</a:t>
                      </a:r>
                      <a:endParaRPr kumimoji="1" lang="ja-JP" altLang="en-US" sz="10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有</a:t>
                      </a:r>
                      <a:r>
                        <a:rPr kumimoji="1" lang="ja-JP" altLang="en-US" sz="1000" baseline="0" dirty="0" smtClean="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フリガナ</a:t>
                      </a: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職種</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CDE</a:t>
                      </a:r>
                      <a:r>
                        <a:rPr kumimoji="1" lang="ja-JP" altLang="en-US" sz="1000" dirty="0" smtClean="0">
                          <a:latin typeface="ＭＳ Ｐゴシック" panose="020B0600070205080204" pitchFamily="50" charset="-128"/>
                          <a:ea typeface="ＭＳ Ｐゴシック" panose="020B0600070205080204" pitchFamily="50" charset="-128"/>
                        </a:rPr>
                        <a:t>資格</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御氏名</a:t>
                      </a: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医・薬・看・栄・臨・理・他</a:t>
                      </a:r>
                      <a:endParaRPr kumimoji="1" lang="ja-JP" altLang="en-US" sz="10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有</a:t>
                      </a:r>
                      <a:r>
                        <a:rPr kumimoji="1" lang="ja-JP" altLang="en-US" sz="1000" baseline="0" dirty="0" smtClean="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tr>
            </a:tbl>
          </a:graphicData>
        </a:graphic>
      </p:graphicFrame>
      <p:sp>
        <p:nvSpPr>
          <p:cNvPr id="5" name="テキスト ボックス 4"/>
          <p:cNvSpPr txBox="1"/>
          <p:nvPr/>
        </p:nvSpPr>
        <p:spPr>
          <a:xfrm>
            <a:off x="46593" y="21825"/>
            <a:ext cx="5055409" cy="369332"/>
          </a:xfrm>
          <a:prstGeom prst="rect">
            <a:avLst/>
          </a:prstGeom>
          <a:ln/>
        </p:spPr>
        <p:style>
          <a:lnRef idx="2">
            <a:schemeClr val="accent3"/>
          </a:lnRef>
          <a:fillRef idx="1">
            <a:schemeClr val="lt1"/>
          </a:fillRef>
          <a:effectRef idx="0">
            <a:schemeClr val="accent3"/>
          </a:effectRef>
          <a:fontRef idx="minor">
            <a:schemeClr val="dk1"/>
          </a:fontRef>
        </p:style>
        <p:txBody>
          <a:bodyPr wrap="square" rtlCol="0" anchor="ctr">
            <a:spAutoFit/>
          </a:bodyPr>
          <a:lstStyle/>
          <a:p>
            <a:r>
              <a:rPr kumimoji="1" lang="en-US" altLang="ja-JP" b="1" dirty="0" smtClean="0">
                <a:latin typeface="ＭＳ Ｐゴシック" panose="020B0600070205080204" pitchFamily="50" charset="-128"/>
                <a:ea typeface="ＭＳ Ｐゴシック" panose="020B0600070205080204" pitchFamily="50" charset="-128"/>
              </a:rPr>
              <a:t>FAX</a:t>
            </a:r>
            <a:r>
              <a:rPr kumimoji="1" lang="ja-JP" altLang="en-US" b="1" dirty="0" smtClean="0">
                <a:latin typeface="ＭＳ Ｐゴシック" panose="020B0600070205080204" pitchFamily="50" charset="-128"/>
                <a:ea typeface="ＭＳ Ｐゴシック" panose="020B0600070205080204" pitchFamily="50" charset="-128"/>
              </a:rPr>
              <a:t>送付先：</a:t>
            </a:r>
            <a:r>
              <a:rPr kumimoji="1" lang="en-US" altLang="ja-JP" b="1" dirty="0" smtClean="0">
                <a:latin typeface="ＭＳ Ｐゴシック" panose="020B0600070205080204" pitchFamily="50" charset="-128"/>
                <a:ea typeface="ＭＳ Ｐゴシック" panose="020B0600070205080204" pitchFamily="50" charset="-128"/>
              </a:rPr>
              <a:t>053-435-2354</a:t>
            </a:r>
            <a:endParaRPr kumimoji="1" lang="ja-JP" altLang="en-US" b="1" dirty="0">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173623" y="371582"/>
            <a:ext cx="4787494" cy="369332"/>
          </a:xfrm>
          <a:prstGeom prst="rect">
            <a:avLst/>
          </a:prstGeom>
          <a:noFill/>
        </p:spPr>
        <p:txBody>
          <a:bodyPr wrap="square" rtlCol="0">
            <a:spAutoFit/>
          </a:bodyPr>
          <a:lstStyle/>
          <a:p>
            <a:pPr algn="ctr"/>
            <a:r>
              <a:rPr kumimoji="1" lang="ja-JP" altLang="en-US" b="1" u="dbl" dirty="0" smtClean="0">
                <a:latin typeface="ＭＳ Ｐゴシック" panose="020B0600070205080204" pitchFamily="50" charset="-128"/>
                <a:ea typeface="ＭＳ Ｐゴシック" panose="020B0600070205080204" pitchFamily="50" charset="-128"/>
              </a:rPr>
              <a:t>第</a:t>
            </a:r>
            <a:r>
              <a:rPr kumimoji="1" lang="en-US" altLang="ja-JP" b="1" u="dbl" dirty="0">
                <a:latin typeface="ＭＳ Ｐゴシック" panose="020B0600070205080204" pitchFamily="50" charset="-128"/>
                <a:ea typeface="ＭＳ Ｐゴシック" panose="020B0600070205080204" pitchFamily="50" charset="-128"/>
              </a:rPr>
              <a:t>7</a:t>
            </a:r>
            <a:r>
              <a:rPr kumimoji="1" lang="ja-JP" altLang="en-US" b="1" u="dbl" dirty="0" smtClean="0">
                <a:latin typeface="ＭＳ Ｐゴシック" panose="020B0600070205080204" pitchFamily="50" charset="-128"/>
                <a:ea typeface="ＭＳ Ｐゴシック" panose="020B0600070205080204" pitchFamily="50" charset="-128"/>
              </a:rPr>
              <a:t>回 は</a:t>
            </a:r>
            <a:r>
              <a:rPr kumimoji="1" lang="ja-JP" altLang="en-US" b="1" u="dbl" dirty="0">
                <a:latin typeface="ＭＳ Ｐゴシック" panose="020B0600070205080204" pitchFamily="50" charset="-128"/>
                <a:ea typeface="ＭＳ Ｐゴシック" panose="020B0600070205080204" pitchFamily="50" charset="-128"/>
              </a:rPr>
              <a:t>まま</a:t>
            </a:r>
            <a:r>
              <a:rPr kumimoji="1" lang="ja-JP" altLang="en-US" b="1" u="dbl" dirty="0" err="1" smtClean="0">
                <a:latin typeface="ＭＳ Ｐゴシック" panose="020B0600070205080204" pitchFamily="50" charset="-128"/>
                <a:ea typeface="ＭＳ Ｐゴシック" panose="020B0600070205080204" pitchFamily="50" charset="-128"/>
              </a:rPr>
              <a:t>つ</a:t>
            </a:r>
            <a:r>
              <a:rPr kumimoji="1" lang="en-US" altLang="ja-JP" b="1" u="dbl" dirty="0" smtClean="0">
                <a:latin typeface="ＭＳ Ｐゴシック" panose="020B0600070205080204" pitchFamily="50" charset="-128"/>
                <a:ea typeface="ＭＳ Ｐゴシック" panose="020B0600070205080204" pitchFamily="50" charset="-128"/>
              </a:rPr>
              <a:t>CDE</a:t>
            </a:r>
            <a:r>
              <a:rPr kumimoji="1" lang="ja-JP" altLang="en-US" b="1" u="dbl" dirty="0" smtClean="0">
                <a:latin typeface="ＭＳ Ｐゴシック" panose="020B0600070205080204" pitchFamily="50" charset="-128"/>
                <a:ea typeface="ＭＳ Ｐゴシック" panose="020B0600070205080204" pitchFamily="50" charset="-128"/>
              </a:rPr>
              <a:t>研究会 参加申込書</a:t>
            </a:r>
            <a:endParaRPr kumimoji="1" lang="ja-JP" altLang="en-US" b="1" u="dbl" dirty="0">
              <a:latin typeface="ＭＳ Ｐゴシック" panose="020B0600070205080204" pitchFamily="50" charset="-128"/>
              <a:ea typeface="ＭＳ Ｐゴシック" panose="020B0600070205080204" pitchFamily="50" charset="-128"/>
            </a:endParaRPr>
          </a:p>
        </p:txBody>
      </p:sp>
      <p:sp>
        <p:nvSpPr>
          <p:cNvPr id="8" name="テキスト ボックス 7"/>
          <p:cNvSpPr txBox="1"/>
          <p:nvPr/>
        </p:nvSpPr>
        <p:spPr>
          <a:xfrm>
            <a:off x="115863" y="693286"/>
            <a:ext cx="4914524" cy="3693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上記</a:t>
            </a:r>
            <a:r>
              <a:rPr kumimoji="1" lang="en-US" altLang="ja-JP" sz="900" dirty="0" smtClean="0">
                <a:latin typeface="ＭＳ Ｐゴシック" panose="020B0600070205080204" pitchFamily="50" charset="-128"/>
                <a:ea typeface="ＭＳ Ｐゴシック" panose="020B0600070205080204" pitchFamily="50" charset="-128"/>
              </a:rPr>
              <a:t>FAX</a:t>
            </a:r>
            <a:r>
              <a:rPr kumimoji="1" lang="ja-JP" altLang="en-US" sz="900" dirty="0" smtClean="0">
                <a:latin typeface="ＭＳ Ｐゴシック" panose="020B0600070205080204" pitchFamily="50" charset="-128"/>
                <a:ea typeface="ＭＳ Ｐゴシック" panose="020B0600070205080204" pitchFamily="50" charset="-128"/>
              </a:rPr>
              <a:t>番号までお申込み下さいますよう、宜しくお願い申し上げます。</a:t>
            </a:r>
            <a:endParaRPr kumimoji="1" lang="en-US" altLang="ja-JP" sz="900" dirty="0" smtClean="0">
              <a:latin typeface="ＭＳ Ｐゴシック" panose="020B0600070205080204" pitchFamily="50" charset="-128"/>
              <a:ea typeface="ＭＳ Ｐゴシック" panose="020B0600070205080204" pitchFamily="50" charset="-128"/>
            </a:endParaRPr>
          </a:p>
          <a:p>
            <a:r>
              <a:rPr kumimoji="1" lang="ja-JP" altLang="en-US" sz="900" dirty="0" smtClean="0">
                <a:latin typeface="ＭＳ Ｐゴシック" panose="020B0600070205080204" pitchFamily="50" charset="-128"/>
                <a:ea typeface="ＭＳ Ｐゴシック" panose="020B0600070205080204" pitchFamily="50" charset="-128"/>
              </a:rPr>
              <a:t>また、お問合せ等ございましたら下記お問合せ欄にご記入もしくは、お問合せ先までご連絡ください。</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0" name="Text Box 35"/>
          <p:cNvSpPr txBox="1">
            <a:spLocks noChangeArrowheads="1"/>
          </p:cNvSpPr>
          <p:nvPr/>
        </p:nvSpPr>
        <p:spPr bwMode="auto">
          <a:xfrm>
            <a:off x="1294061" y="1072045"/>
            <a:ext cx="236603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pPr eaLnBrk="1" hangingPunct="1"/>
            <a:r>
              <a:rPr lang="ja-JP" altLang="en-US" sz="1200" dirty="0" smtClean="0">
                <a:latin typeface="ＭＳ Ｐゴシック" panose="020B0600070205080204" pitchFamily="50" charset="-128"/>
                <a:ea typeface="ＭＳ Ｐゴシック" panose="020B0600070205080204" pitchFamily="50" charset="-128"/>
              </a:rPr>
              <a:t>平成</a:t>
            </a:r>
            <a:r>
              <a:rPr lang="en-US" altLang="ja-JP" sz="1200" dirty="0" smtClean="0">
                <a:latin typeface="ＭＳ Ｐゴシック" panose="020B0600070205080204" pitchFamily="50" charset="-128"/>
                <a:ea typeface="ＭＳ Ｐゴシック" panose="020B0600070205080204" pitchFamily="50" charset="-128"/>
              </a:rPr>
              <a:t>29</a:t>
            </a:r>
            <a:r>
              <a:rPr lang="ja-JP" altLang="en-US" sz="1200" dirty="0" smtClean="0">
                <a:latin typeface="ＭＳ Ｐゴシック" panose="020B0600070205080204" pitchFamily="50" charset="-128"/>
                <a:ea typeface="ＭＳ Ｐゴシック" panose="020B0600070205080204" pitchFamily="50" charset="-128"/>
              </a:rPr>
              <a:t>年</a:t>
            </a:r>
            <a:r>
              <a:rPr lang="en-US" altLang="ja-JP" sz="1200" dirty="0">
                <a:latin typeface="ＭＳ Ｐゴシック" panose="020B0600070205080204" pitchFamily="50" charset="-128"/>
                <a:ea typeface="ＭＳ Ｐゴシック" panose="020B0600070205080204" pitchFamily="50" charset="-128"/>
              </a:rPr>
              <a:t>8</a:t>
            </a:r>
            <a:r>
              <a:rPr lang="ja-JP" altLang="en-US" sz="1200" dirty="0" smtClean="0">
                <a:latin typeface="ＭＳ Ｐゴシック" panose="020B0600070205080204" pitchFamily="50" charset="-128"/>
                <a:ea typeface="ＭＳ Ｐゴシック" panose="020B0600070205080204" pitchFamily="50" charset="-128"/>
              </a:rPr>
              <a:t>月</a:t>
            </a:r>
            <a:r>
              <a:rPr lang="en-US" altLang="ja-JP" sz="1200" dirty="0" smtClean="0">
                <a:latin typeface="ＭＳ Ｐゴシック" panose="020B0600070205080204" pitchFamily="50" charset="-128"/>
                <a:ea typeface="ＭＳ Ｐゴシック" panose="020B0600070205080204" pitchFamily="50" charset="-128"/>
              </a:rPr>
              <a:t>5</a:t>
            </a:r>
            <a:r>
              <a:rPr lang="ja-JP" altLang="en-US" sz="1200" dirty="0" smtClean="0">
                <a:latin typeface="ＭＳ Ｐゴシック" panose="020B0600070205080204" pitchFamily="50" charset="-128"/>
                <a:ea typeface="ＭＳ Ｐゴシック" panose="020B0600070205080204" pitchFamily="50" charset="-128"/>
              </a:rPr>
              <a:t>日</a:t>
            </a:r>
            <a:r>
              <a:rPr lang="ja-JP" altLang="en-US" sz="1200" dirty="0">
                <a:latin typeface="ＭＳ Ｐゴシック" panose="020B0600070205080204" pitchFamily="50" charset="-128"/>
                <a:ea typeface="ＭＳ Ｐゴシック" panose="020B0600070205080204" pitchFamily="50" charset="-128"/>
              </a:rPr>
              <a:t>（土）　</a:t>
            </a:r>
            <a:r>
              <a:rPr lang="en-US" altLang="ja-JP" sz="1200" dirty="0" smtClean="0">
                <a:latin typeface="ＭＳ Ｐゴシック" panose="020B0600070205080204" pitchFamily="50" charset="-128"/>
                <a:ea typeface="ＭＳ Ｐゴシック" panose="020B0600070205080204" pitchFamily="50" charset="-128"/>
              </a:rPr>
              <a:t>14:00</a:t>
            </a:r>
            <a:r>
              <a:rPr lang="ja-JP" altLang="en-US" sz="1200" dirty="0" smtClean="0">
                <a:latin typeface="ＭＳ Ｐゴシック" panose="020B0600070205080204" pitchFamily="50" charset="-128"/>
                <a:ea typeface="ＭＳ Ｐゴシック" panose="020B0600070205080204" pitchFamily="50" charset="-128"/>
              </a:rPr>
              <a:t>～</a:t>
            </a:r>
            <a:r>
              <a:rPr lang="en-US" altLang="ja-JP" sz="1200" dirty="0" smtClean="0">
                <a:latin typeface="ＭＳ Ｐゴシック" panose="020B0600070205080204" pitchFamily="50" charset="-128"/>
                <a:ea typeface="ＭＳ Ｐゴシック" panose="020B0600070205080204" pitchFamily="50" charset="-128"/>
              </a:rPr>
              <a:t>17</a:t>
            </a:r>
            <a:r>
              <a:rPr lang="ja-JP" altLang="en-US" sz="1200" dirty="0" smtClean="0">
                <a:latin typeface="ＭＳ Ｐゴシック" panose="020B0600070205080204" pitchFamily="50" charset="-128"/>
                <a:ea typeface="ＭＳ Ｐゴシック" panose="020B0600070205080204" pitchFamily="50" charset="-128"/>
              </a:rPr>
              <a:t>：</a:t>
            </a:r>
            <a:r>
              <a:rPr lang="en-US" altLang="ja-JP" sz="1200" dirty="0" smtClean="0">
                <a:latin typeface="ＭＳ Ｐゴシック" panose="020B0600070205080204" pitchFamily="50" charset="-128"/>
                <a:ea typeface="ＭＳ Ｐゴシック" panose="020B0600070205080204" pitchFamily="50" charset="-128"/>
              </a:rPr>
              <a:t>30</a:t>
            </a:r>
            <a:endParaRPr lang="en-US" altLang="ja-JP" sz="1200" dirty="0">
              <a:latin typeface="ＭＳ Ｐゴシック" panose="020B0600070205080204" pitchFamily="50" charset="-128"/>
              <a:ea typeface="ＭＳ Ｐゴシック" panose="020B0600070205080204" pitchFamily="50" charset="-128"/>
            </a:endParaRPr>
          </a:p>
        </p:txBody>
      </p:sp>
      <p:sp>
        <p:nvSpPr>
          <p:cNvPr id="11" name="角丸四角形 5"/>
          <p:cNvSpPr>
            <a:spLocks noChangeArrowheads="1"/>
          </p:cNvSpPr>
          <p:nvPr/>
        </p:nvSpPr>
        <p:spPr bwMode="auto">
          <a:xfrm>
            <a:off x="334487" y="1078085"/>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日　時</a:t>
            </a:r>
            <a:endParaRPr lang="ja-JP" altLang="en-US" sz="1600" b="1" dirty="0">
              <a:latin typeface="ＭＳ Ｐゴシック" panose="020B0600070205080204" pitchFamily="50" charset="-128"/>
              <a:ea typeface="ＭＳ Ｐゴシック" panose="020B0600070205080204" pitchFamily="50" charset="-128"/>
            </a:endParaRPr>
          </a:p>
        </p:txBody>
      </p:sp>
      <p:sp>
        <p:nvSpPr>
          <p:cNvPr id="12" name="テキスト ボックス 2"/>
          <p:cNvSpPr txBox="1">
            <a:spLocks noChangeArrowheads="1"/>
          </p:cNvSpPr>
          <p:nvPr/>
        </p:nvSpPr>
        <p:spPr bwMode="auto">
          <a:xfrm>
            <a:off x="1197811" y="1311547"/>
            <a:ext cx="37963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グランドホテル浜松　</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smtClean="0">
                <a:latin typeface="ＭＳ Ｐゴシック" panose="020B0600070205080204" pitchFamily="50" charset="-128"/>
                <a:ea typeface="ＭＳ Ｐゴシック" panose="020B0600070205080204" pitchFamily="50" charset="-128"/>
              </a:rPr>
              <a:t>階</a:t>
            </a:r>
            <a:r>
              <a:rPr lang="ja-JP" altLang="en-US" sz="1200" dirty="0">
                <a:latin typeface="ＭＳ Ｐゴシック" panose="020B0600070205080204" pitchFamily="50" charset="-128"/>
                <a:ea typeface="ＭＳ Ｐゴシック" panose="020B0600070205080204" pitchFamily="50" charset="-128"/>
              </a:rPr>
              <a:t>　「孔雀の間」</a:t>
            </a:r>
          </a:p>
          <a:p>
            <a:r>
              <a:rPr lang="ja-JP" altLang="en-US" sz="1200" dirty="0">
                <a:latin typeface="ＭＳ Ｐゴシック" panose="020B0600070205080204" pitchFamily="50" charset="-128"/>
                <a:ea typeface="ＭＳ Ｐゴシック" panose="020B0600070205080204" pitchFamily="50" charset="-128"/>
              </a:rPr>
              <a:t>浜松市</a:t>
            </a:r>
            <a:r>
              <a:rPr lang="ja-JP" altLang="en-US" sz="1200" dirty="0" smtClean="0">
                <a:latin typeface="ＭＳ Ｐゴシック" panose="020B0600070205080204" pitchFamily="50" charset="-128"/>
                <a:ea typeface="ＭＳ Ｐゴシック" panose="020B0600070205080204" pitchFamily="50" charset="-128"/>
              </a:rPr>
              <a:t>中区東伊場</a:t>
            </a:r>
            <a:r>
              <a:rPr lang="en-US" altLang="ja-JP" sz="1200" dirty="0" smtClean="0">
                <a:latin typeface="ＭＳ Ｐゴシック" panose="020B0600070205080204" pitchFamily="50" charset="-128"/>
                <a:ea typeface="ＭＳ Ｐゴシック" panose="020B0600070205080204" pitchFamily="50" charset="-128"/>
              </a:rPr>
              <a:t>1-3-1</a:t>
            </a:r>
            <a:r>
              <a:rPr lang="ja-JP" altLang="en-US" sz="1200" dirty="0">
                <a:latin typeface="ＭＳ Ｐゴシック" panose="020B0600070205080204" pitchFamily="50" charset="-128"/>
                <a:ea typeface="ＭＳ Ｐゴシック" panose="020B0600070205080204" pitchFamily="50" charset="-128"/>
              </a:rPr>
              <a:t>　</a:t>
            </a:r>
            <a:r>
              <a:rPr lang="en-US" altLang="ja-JP" sz="1200" dirty="0" smtClean="0">
                <a:latin typeface="ＭＳ Ｐゴシック" panose="020B0600070205080204" pitchFamily="50" charset="-128"/>
                <a:ea typeface="ＭＳ Ｐゴシック" panose="020B0600070205080204" pitchFamily="50" charset="-128"/>
              </a:rPr>
              <a:t>TEL</a:t>
            </a:r>
            <a:r>
              <a:rPr lang="ja-JP" altLang="en-US" sz="1200" dirty="0" smtClean="0">
                <a:latin typeface="ＭＳ Ｐゴシック" panose="020B0600070205080204" pitchFamily="50" charset="-128"/>
                <a:ea typeface="ＭＳ Ｐゴシック" panose="020B0600070205080204" pitchFamily="50" charset="-128"/>
              </a:rPr>
              <a:t>：</a:t>
            </a:r>
            <a:r>
              <a:rPr lang="en-US" altLang="ja-JP" sz="1200" dirty="0" smtClean="0">
                <a:latin typeface="ＭＳ Ｐゴシック" panose="020B0600070205080204" pitchFamily="50" charset="-128"/>
                <a:ea typeface="ＭＳ Ｐゴシック" panose="020B0600070205080204" pitchFamily="50" charset="-128"/>
              </a:rPr>
              <a:t>053-452-2112</a:t>
            </a:r>
            <a:endParaRPr kumimoji="1" lang="en-US" altLang="ja-JP" sz="1200" dirty="0"/>
          </a:p>
        </p:txBody>
      </p:sp>
      <p:sp>
        <p:nvSpPr>
          <p:cNvPr id="14" name="角丸四角形 5"/>
          <p:cNvSpPr>
            <a:spLocks noChangeArrowheads="1"/>
          </p:cNvSpPr>
          <p:nvPr/>
        </p:nvSpPr>
        <p:spPr bwMode="auto">
          <a:xfrm>
            <a:off x="334487" y="1411088"/>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smtClean="0">
                <a:latin typeface="ＭＳ Ｐゴシック" panose="020B0600070205080204" pitchFamily="50" charset="-128"/>
                <a:ea typeface="ＭＳ Ｐゴシック" panose="020B0600070205080204" pitchFamily="50" charset="-128"/>
              </a:rPr>
              <a:t>場　所</a:t>
            </a:r>
            <a:endParaRPr lang="ja-JP" altLang="en-US" sz="1200" b="1" dirty="0">
              <a:latin typeface="ＭＳ Ｐゴシック" panose="020B0600070205080204" pitchFamily="50" charset="-128"/>
              <a:ea typeface="ＭＳ Ｐゴシック" panose="020B060007020508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326359304"/>
              </p:ext>
            </p:extLst>
          </p:nvPr>
        </p:nvGraphicFramePr>
        <p:xfrm>
          <a:off x="111205" y="4304695"/>
          <a:ext cx="4926184" cy="368905"/>
        </p:xfrm>
        <a:graphic>
          <a:graphicData uri="http://schemas.openxmlformats.org/drawingml/2006/table">
            <a:tbl>
              <a:tblPr firstRow="1" bandRow="1">
                <a:tableStyleId>{5940675A-B579-460E-94D1-54222C63F5DA}</a:tableStyleId>
              </a:tblPr>
              <a:tblGrid>
                <a:gridCol w="4926184"/>
              </a:tblGrid>
              <a:tr h="368905">
                <a:tc>
                  <a:txBody>
                    <a:bodyPr/>
                    <a:lstStyle/>
                    <a:p>
                      <a:endParaRPr kumimoji="1" lang="ja-JP" altLang="en-US" dirty="0"/>
                    </a:p>
                  </a:txBody>
                  <a:tcPr/>
                </a:tc>
              </a:tr>
            </a:tbl>
          </a:graphicData>
        </a:graphic>
      </p:graphicFrame>
      <p:sp>
        <p:nvSpPr>
          <p:cNvPr id="16" name="テキスト ボックス 15"/>
          <p:cNvSpPr txBox="1"/>
          <p:nvPr/>
        </p:nvSpPr>
        <p:spPr>
          <a:xfrm>
            <a:off x="25330" y="4048468"/>
            <a:ext cx="5076672" cy="253916"/>
          </a:xfrm>
          <a:prstGeom prst="rect">
            <a:avLst/>
          </a:prstGeom>
          <a:noFill/>
        </p:spPr>
        <p:txBody>
          <a:bodyPr wrap="square" rtlCol="0">
            <a:spAutoFit/>
          </a:bodyPr>
          <a:lstStyle/>
          <a:p>
            <a:pPr algn="ctr"/>
            <a:r>
              <a:rPr kumimoji="1" lang="en-US" altLang="ja-JP" sz="1050" b="1" dirty="0" smtClean="0">
                <a:latin typeface="ＭＳ Ｐゴシック" panose="020B0600070205080204" pitchFamily="50" charset="-128"/>
                <a:ea typeface="ＭＳ Ｐゴシック" panose="020B0600070205080204" pitchFamily="50" charset="-128"/>
              </a:rPr>
              <a:t>&lt; </a:t>
            </a:r>
            <a:r>
              <a:rPr kumimoji="1" lang="ja-JP" altLang="en-US" sz="1050" b="1" dirty="0" smtClean="0">
                <a:latin typeface="ＭＳ Ｐゴシック" panose="020B0600070205080204" pitchFamily="50" charset="-128"/>
                <a:ea typeface="ＭＳ Ｐゴシック" panose="020B0600070205080204" pitchFamily="50" charset="-128"/>
              </a:rPr>
              <a:t>ご質問等</a:t>
            </a:r>
            <a:r>
              <a:rPr kumimoji="1" lang="ja-JP" altLang="en-US" sz="1000" b="1" dirty="0" smtClean="0">
                <a:latin typeface="ＭＳ Ｐゴシック" panose="020B0600070205080204" pitchFamily="50" charset="-128"/>
                <a:ea typeface="ＭＳ Ｐゴシック" panose="020B0600070205080204" pitchFamily="50" charset="-128"/>
              </a:rPr>
              <a:t>ございましたら</a:t>
            </a:r>
            <a:r>
              <a:rPr kumimoji="1" lang="ja-JP" altLang="en-US" sz="1050" b="1" dirty="0" smtClean="0">
                <a:latin typeface="ＭＳ Ｐゴシック" panose="020B0600070205080204" pitchFamily="50" charset="-128"/>
                <a:ea typeface="ＭＳ Ｐゴシック" panose="020B0600070205080204" pitchFamily="50" charset="-128"/>
              </a:rPr>
              <a:t>、ご記入ください </a:t>
            </a:r>
            <a:r>
              <a:rPr kumimoji="1" lang="en-US" altLang="ja-JP" sz="1050" b="1" dirty="0" smtClean="0">
                <a:latin typeface="ＭＳ Ｐゴシック" panose="020B0600070205080204" pitchFamily="50" charset="-128"/>
                <a:ea typeface="ＭＳ Ｐゴシック" panose="020B0600070205080204" pitchFamily="50" charset="-128"/>
              </a:rPr>
              <a:t>&gt;</a:t>
            </a:r>
          </a:p>
        </p:txBody>
      </p:sp>
      <p:sp>
        <p:nvSpPr>
          <p:cNvPr id="15" name="テキスト ボックス 14"/>
          <p:cNvSpPr txBox="1"/>
          <p:nvPr/>
        </p:nvSpPr>
        <p:spPr>
          <a:xfrm>
            <a:off x="2360626" y="4658054"/>
            <a:ext cx="2749327" cy="553998"/>
          </a:xfrm>
          <a:prstGeom prst="rect">
            <a:avLst/>
          </a:prstGeom>
          <a:noFill/>
        </p:spPr>
        <p:txBody>
          <a:bodyPr wrap="square" rtlCol="0">
            <a:spAutoFit/>
          </a:bodyPr>
          <a:lstStyle/>
          <a:p>
            <a:pPr algn="r"/>
            <a:r>
              <a:rPr kumimoji="1" lang="ja-JP" altLang="en-US" sz="1000" dirty="0" smtClean="0">
                <a:latin typeface="ＭＳ Ｐゴシック" panose="020B0600070205080204" pitchFamily="50" charset="-128"/>
                <a:ea typeface="ＭＳ Ｐゴシック" panose="020B0600070205080204" pitchFamily="50" charset="-128"/>
              </a:rPr>
              <a:t>お問合せ先：</a:t>
            </a:r>
            <a:r>
              <a:rPr kumimoji="1" lang="ja-JP" altLang="en-US" sz="1000" dirty="0">
                <a:latin typeface="ＭＳ Ｐゴシック" panose="020B0600070205080204" pitchFamily="50" charset="-128"/>
                <a:ea typeface="ＭＳ Ｐゴシック" panose="020B0600070205080204" pitchFamily="50" charset="-128"/>
              </a:rPr>
              <a:t>浜松</a:t>
            </a:r>
            <a:r>
              <a:rPr kumimoji="1" lang="ja-JP" altLang="en-US" sz="1000" dirty="0" smtClean="0">
                <a:latin typeface="ＭＳ Ｐゴシック" panose="020B0600070205080204" pitchFamily="50" charset="-128"/>
                <a:ea typeface="ＭＳ Ｐゴシック" panose="020B0600070205080204" pitchFamily="50" charset="-128"/>
              </a:rPr>
              <a:t>医科大学</a:t>
            </a:r>
            <a:r>
              <a:rPr kumimoji="1" lang="ja-JP" altLang="en-US" sz="1000" dirty="0">
                <a:latin typeface="ＭＳ Ｐゴシック" panose="020B0600070205080204" pitchFamily="50" charset="-128"/>
                <a:ea typeface="ＭＳ Ｐゴシック" panose="020B0600070205080204" pitchFamily="50" charset="-128"/>
              </a:rPr>
              <a:t>　</a:t>
            </a:r>
            <a:r>
              <a:rPr kumimoji="1" lang="ja-JP" altLang="en-US" sz="1000" dirty="0" smtClean="0">
                <a:latin typeface="ＭＳ Ｐゴシック" panose="020B0600070205080204" pitchFamily="50" charset="-128"/>
                <a:ea typeface="ＭＳ Ｐゴシック" panose="020B0600070205080204" pitchFamily="50" charset="-128"/>
              </a:rPr>
              <a:t>第二内科</a:t>
            </a:r>
            <a:endParaRPr kumimoji="1" lang="en-US" altLang="ja-JP" sz="1000" dirty="0" smtClean="0">
              <a:latin typeface="ＭＳ Ｐゴシック" panose="020B0600070205080204" pitchFamily="50" charset="-128"/>
              <a:ea typeface="ＭＳ Ｐゴシック" panose="020B0600070205080204" pitchFamily="50" charset="-128"/>
            </a:endParaRPr>
          </a:p>
          <a:p>
            <a:pPr algn="r"/>
            <a:r>
              <a:rPr kumimoji="1" lang="en-US" altLang="ja-JP" sz="1000" dirty="0" smtClean="0">
                <a:latin typeface="ＭＳ Ｐゴシック" panose="020B0600070205080204" pitchFamily="50" charset="-128"/>
                <a:ea typeface="ＭＳ Ｐゴシック" panose="020B0600070205080204" pitchFamily="50" charset="-128"/>
              </a:rPr>
              <a:t>TEL</a:t>
            </a:r>
            <a:r>
              <a:rPr kumimoji="1" lang="ja-JP" altLang="en-US" sz="1000" dirty="0" smtClean="0">
                <a:latin typeface="ＭＳ Ｐゴシック" panose="020B0600070205080204" pitchFamily="50" charset="-128"/>
                <a:ea typeface="ＭＳ Ｐゴシック" panose="020B0600070205080204" pitchFamily="50" charset="-128"/>
              </a:rPr>
              <a:t>：</a:t>
            </a:r>
            <a:r>
              <a:rPr kumimoji="1" lang="en-US" altLang="ja-JP" sz="1000" dirty="0" smtClean="0">
                <a:latin typeface="ＭＳ Ｐゴシック" panose="020B0600070205080204" pitchFamily="50" charset="-128"/>
                <a:ea typeface="ＭＳ Ｐゴシック" panose="020B0600070205080204" pitchFamily="50" charset="-128"/>
              </a:rPr>
              <a:t>053-435-2262</a:t>
            </a:r>
            <a:r>
              <a:rPr kumimoji="1" lang="ja-JP" altLang="en-US" sz="1000" dirty="0" smtClean="0">
                <a:latin typeface="ＭＳ Ｐゴシック" panose="020B0600070205080204" pitchFamily="50" charset="-128"/>
                <a:ea typeface="ＭＳ Ｐゴシック" panose="020B0600070205080204" pitchFamily="50" charset="-128"/>
              </a:rPr>
              <a:t>　</a:t>
            </a:r>
            <a:endParaRPr kumimoji="1" lang="en-US" altLang="ja-JP" sz="1000" dirty="0" smtClean="0">
              <a:latin typeface="ＭＳ Ｐゴシック" panose="020B0600070205080204" pitchFamily="50" charset="-128"/>
              <a:ea typeface="ＭＳ Ｐゴシック" panose="020B0600070205080204" pitchFamily="50" charset="-128"/>
            </a:endParaRPr>
          </a:p>
          <a:p>
            <a:pPr algn="r"/>
            <a:endParaRPr kumimoji="1" lang="ja-JP" altLang="en-US" sz="1000" dirty="0">
              <a:latin typeface="ＭＳ Ｐゴシック" panose="020B0600070205080204" pitchFamily="50" charset="-128"/>
              <a:ea typeface="ＭＳ Ｐゴシック" panose="020B0600070205080204" pitchFamily="50" charset="-128"/>
            </a:endParaRPr>
          </a:p>
        </p:txBody>
      </p:sp>
      <p:grpSp>
        <p:nvGrpSpPr>
          <p:cNvPr id="25" name="グループ化 24"/>
          <p:cNvGrpSpPr/>
          <p:nvPr/>
        </p:nvGrpSpPr>
        <p:grpSpPr>
          <a:xfrm>
            <a:off x="111205" y="5296023"/>
            <a:ext cx="4884154" cy="276999"/>
            <a:chOff x="111205" y="5537854"/>
            <a:chExt cx="4884154" cy="276999"/>
          </a:xfrm>
        </p:grpSpPr>
        <p:sp>
          <p:nvSpPr>
            <p:cNvPr id="18" name="テキスト ボックス 17"/>
            <p:cNvSpPr txBox="1"/>
            <p:nvPr/>
          </p:nvSpPr>
          <p:spPr>
            <a:xfrm>
              <a:off x="174682" y="5537854"/>
              <a:ext cx="4787494" cy="276999"/>
            </a:xfrm>
            <a:prstGeom prst="rect">
              <a:avLst/>
            </a:prstGeom>
            <a:noFill/>
          </p:spPr>
          <p:txBody>
            <a:bodyPr wrap="square" rtlCol="0">
              <a:spAutoFit/>
            </a:bodyPr>
            <a:lstStyle/>
            <a:p>
              <a:pPr algn="ctr"/>
              <a:r>
                <a:rPr kumimoji="1" lang="ja-JP" altLang="en-US" sz="1200" b="1" dirty="0" smtClean="0">
                  <a:latin typeface="ＭＳ Ｐゴシック" panose="020B0600070205080204" pitchFamily="50" charset="-128"/>
                  <a:ea typeface="ＭＳ Ｐゴシック" panose="020B0600070205080204" pitchFamily="50" charset="-128"/>
                </a:rPr>
                <a:t>会場のご案内</a:t>
              </a:r>
              <a:endParaRPr kumimoji="1" lang="ja-JP" altLang="en-US" sz="1200" b="1" dirty="0">
                <a:latin typeface="ＭＳ Ｐゴシック" panose="020B0600070205080204" pitchFamily="50" charset="-128"/>
                <a:ea typeface="ＭＳ Ｐゴシック" panose="020B0600070205080204" pitchFamily="50" charset="-128"/>
              </a:endParaRPr>
            </a:p>
          </p:txBody>
        </p:sp>
        <p:grpSp>
          <p:nvGrpSpPr>
            <p:cNvPr id="19" name="グループ化 18"/>
            <p:cNvGrpSpPr/>
            <p:nvPr/>
          </p:nvGrpSpPr>
          <p:grpSpPr>
            <a:xfrm>
              <a:off x="111205" y="5683431"/>
              <a:ext cx="4884154" cy="6350"/>
              <a:chOff x="800974" y="2469759"/>
              <a:chExt cx="3520951" cy="6350"/>
            </a:xfrm>
          </p:grpSpPr>
          <p:cxnSp>
            <p:nvCxnSpPr>
              <p:cNvPr id="21" name="直線コネクタ 20"/>
              <p:cNvCxnSpPr>
                <a:cxnSpLocks noChangeShapeType="1"/>
              </p:cNvCxnSpPr>
              <p:nvPr/>
            </p:nvCxnSpPr>
            <p:spPr bwMode="auto">
              <a:xfrm>
                <a:off x="800974" y="2469759"/>
                <a:ext cx="1202673"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22" name="直線コネクタ 21"/>
              <p:cNvCxnSpPr>
                <a:cxnSpLocks noChangeShapeType="1"/>
              </p:cNvCxnSpPr>
              <p:nvPr/>
            </p:nvCxnSpPr>
            <p:spPr bwMode="auto">
              <a:xfrm>
                <a:off x="3137454" y="2476109"/>
                <a:ext cx="1184471"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sp>
        <p:nvSpPr>
          <p:cNvPr id="26" name="正方形/長方形 25"/>
          <p:cNvSpPr/>
          <p:nvPr/>
        </p:nvSpPr>
        <p:spPr>
          <a:xfrm>
            <a:off x="21192" y="8927349"/>
            <a:ext cx="5096908" cy="215444"/>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＊車でお越しの方はホテル隣の専用駐車場にお停め下さい</a:t>
            </a:r>
            <a:r>
              <a:rPr lang="ja-JP" altLang="en-US" sz="800" dirty="0" smtClean="0">
                <a:latin typeface="ＭＳ Ｐゴシック" panose="020B0600070205080204" pitchFamily="50" charset="-128"/>
                <a:ea typeface="ＭＳ Ｐゴシック" panose="020B0600070205080204" pitchFamily="50" charset="-128"/>
              </a:rPr>
              <a:t>。なお</a:t>
            </a:r>
            <a:r>
              <a:rPr lang="ja-JP" altLang="en-US" sz="800" dirty="0">
                <a:latin typeface="ＭＳ Ｐゴシック" panose="020B0600070205080204" pitchFamily="50" charset="-128"/>
                <a:ea typeface="ＭＳ Ｐゴシック" panose="020B0600070205080204" pitchFamily="50" charset="-128"/>
              </a:rPr>
              <a:t>、駐車料金は無料です（駐車券をお持ちください）。</a:t>
            </a:r>
          </a:p>
        </p:txBody>
      </p:sp>
      <p:sp>
        <p:nvSpPr>
          <p:cNvPr id="28" name="角丸四角形 5"/>
          <p:cNvSpPr>
            <a:spLocks noChangeArrowheads="1"/>
          </p:cNvSpPr>
          <p:nvPr/>
        </p:nvSpPr>
        <p:spPr bwMode="auto">
          <a:xfrm>
            <a:off x="333762" y="1746479"/>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参加費</a:t>
            </a:r>
          </a:p>
        </p:txBody>
      </p:sp>
      <p:sp>
        <p:nvSpPr>
          <p:cNvPr id="29" name="テキスト ボックス 2"/>
          <p:cNvSpPr txBox="1">
            <a:spLocks noChangeArrowheads="1"/>
          </p:cNvSpPr>
          <p:nvPr/>
        </p:nvSpPr>
        <p:spPr bwMode="auto">
          <a:xfrm>
            <a:off x="1197811" y="1735955"/>
            <a:ext cx="37963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smtClean="0">
                <a:latin typeface="ＭＳ Ｐゴシック" panose="020B0600070205080204" pitchFamily="50" charset="-128"/>
                <a:ea typeface="ＭＳ Ｐゴシック" panose="020B0600070205080204" pitchFamily="50" charset="-128"/>
              </a:rPr>
              <a:t>御一人様　</a:t>
            </a:r>
            <a:r>
              <a:rPr lang="en-US" altLang="ja-JP" sz="1200" dirty="0" smtClean="0">
                <a:latin typeface="ＭＳ Ｐゴシック" panose="020B0600070205080204" pitchFamily="50" charset="-128"/>
                <a:ea typeface="ＭＳ Ｐゴシック" panose="020B0600070205080204" pitchFamily="50" charset="-128"/>
              </a:rPr>
              <a:t>500</a:t>
            </a:r>
            <a:r>
              <a:rPr lang="ja-JP" altLang="en-US" sz="1200" dirty="0" smtClean="0">
                <a:latin typeface="ＭＳ Ｐゴシック" panose="020B0600070205080204" pitchFamily="50" charset="-128"/>
                <a:ea typeface="ＭＳ Ｐゴシック" panose="020B0600070205080204" pitchFamily="50" charset="-128"/>
              </a:rPr>
              <a:t>円</a:t>
            </a:r>
            <a:endParaRPr lang="ja-JP" altLang="en-US" sz="1200" dirty="0">
              <a:latin typeface="ＭＳ Ｐゴシック" panose="020B0600070205080204" pitchFamily="50" charset="-128"/>
              <a:ea typeface="ＭＳ Ｐゴシック" panose="020B0600070205080204" pitchFamily="50" charset="-128"/>
            </a:endParaRPr>
          </a:p>
        </p:txBody>
      </p:sp>
      <p:sp>
        <p:nvSpPr>
          <p:cNvPr id="27" name="円/楕円 26"/>
          <p:cNvSpPr/>
          <p:nvPr/>
        </p:nvSpPr>
        <p:spPr>
          <a:xfrm>
            <a:off x="2014538" y="7610475"/>
            <a:ext cx="371475" cy="342900"/>
          </a:xfrm>
          <a:prstGeom prst="ellipse">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 name="テキスト ボックス 1"/>
          <p:cNvSpPr txBox="1"/>
          <p:nvPr/>
        </p:nvSpPr>
        <p:spPr>
          <a:xfrm>
            <a:off x="148223" y="4876800"/>
            <a:ext cx="4652377" cy="477054"/>
          </a:xfrm>
          <a:prstGeom prst="rect">
            <a:avLst/>
          </a:prstGeom>
          <a:noFill/>
        </p:spPr>
        <p:txBody>
          <a:bodyPr wrap="square" rtlCol="0">
            <a:spAutoFit/>
          </a:bodyPr>
          <a:lstStyle/>
          <a:p>
            <a:r>
              <a:rPr lang="ja-JP" altLang="en-US" sz="1100" u="sng" dirty="0" smtClean="0">
                <a:hlinkClick r:id="rId4"/>
              </a:rPr>
              <a:t>はままつ</a:t>
            </a:r>
            <a:r>
              <a:rPr lang="en-US" altLang="ja-JP" sz="1100" u="sng" dirty="0" smtClean="0">
                <a:hlinkClick r:id="rId4"/>
              </a:rPr>
              <a:t>CDE</a:t>
            </a:r>
            <a:r>
              <a:rPr lang="ja-JP" altLang="en-US" sz="1100" u="sng" dirty="0" smtClean="0">
                <a:hlinkClick r:id="rId4"/>
              </a:rPr>
              <a:t>研究会ホームページ</a:t>
            </a:r>
            <a:endParaRPr lang="en-US" altLang="ja-JP" sz="1100" u="sng" dirty="0" smtClean="0">
              <a:hlinkClick r:id="rId4"/>
            </a:endParaRPr>
          </a:p>
          <a:p>
            <a:r>
              <a:rPr lang="en-US" altLang="ja-JP" sz="1400" u="sng" dirty="0" smtClean="0">
                <a:hlinkClick r:id="rId4"/>
              </a:rPr>
              <a:t>http</a:t>
            </a:r>
            <a:r>
              <a:rPr lang="en-US" altLang="ja-JP" sz="1400" u="sng" dirty="0">
                <a:hlinkClick r:id="rId4"/>
              </a:rPr>
              <a:t>://www.hamamatsu-cde.com</a:t>
            </a:r>
            <a:endParaRPr kumimoji="1" lang="ja-JP" altLang="en-US" sz="1400" dirty="0"/>
          </a:p>
        </p:txBody>
      </p:sp>
    </p:spTree>
    <p:extLst>
      <p:ext uri="{BB962C8B-B14F-4D97-AF65-F5344CB8AC3E}">
        <p14:creationId xmlns:p14="http://schemas.microsoft.com/office/powerpoint/2010/main" val="39710951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Blank">
  <a:themeElements>
    <a:clrScheme name="NN Microsoft Office Color Scheme">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NN White - Primary Color">
      <a:srgbClr val="FFFFFF"/>
    </a:custClr>
    <a:custClr name="NN Dark blue - Primary Color">
      <a:srgbClr val="001965"/>
    </a:custClr>
    <a:custClr name="NN Light blue - Primary Color">
      <a:srgbClr val="009FDA"/>
    </a:custClr>
    <a:custClr name="NN Lava red - Secondary Color">
      <a:srgbClr val="E64A0E"/>
    </a:custClr>
    <a:custClr name="NN Granite grey - Secondary Color">
      <a:srgbClr val="82786F"/>
    </a:custClr>
    <a:custClr name="NN Concrete grey - Secondary Color">
      <a:srgbClr val="AEA79F"/>
    </a:custClr>
    <a:custClr name="NN Marble grey - Secondary Color">
      <a:srgbClr val="C7C2BA"/>
    </a:custClr>
    <a:custClr name="NN Pearl grey - Secondary Color">
      <a:srgbClr val="E0DED8"/>
    </a:custClr>
    <a:custClr name="NN Black - Accent Color">
      <a:srgbClr val="001423"/>
    </a:custClr>
    <a:custClr name="NN Forest green - Accent Color">
      <a:srgbClr val="3F9C35"/>
    </a:custClr>
    <a:custClr name="NN Grass green - Accent Color">
      <a:srgbClr val="739600"/>
    </a:custClr>
    <a:custClr name="NN Lime Green - Accent Color">
      <a:srgbClr val="C9DD03"/>
    </a:custClr>
    <a:custClr name="NN Ocean blue - Accent Color">
      <a:srgbClr val="007C92"/>
    </a:custClr>
    <a:custClr name="NN Sky blue - Accent Color">
      <a:srgbClr val="72B5CC"/>
    </a:custClr>
    <a:custClr name="NN Misty blue - Accent Color">
      <a:srgbClr val="C2DEEA"/>
    </a:custClr>
    <a:custClr name="NN Sunset orange - Accent Color">
      <a:srgbClr val="D47600"/>
    </a:custClr>
    <a:custClr name="NN Golden yellow - Accent Color">
      <a:srgbClr val="EAAB00"/>
    </a:custClr>
  </a:custClrLst>
</a:theme>
</file>

<file path=ppt/theme/theme2.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1537</TotalTime>
  <Words>379</Words>
  <Application>Microsoft Office PowerPoint</Application>
  <PresentationFormat>画面に合わせる (16:9)</PresentationFormat>
  <Paragraphs>99</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HGPｺﾞｼｯｸM</vt:lpstr>
      <vt:lpstr>ＭＳ Ｐゴシック</vt:lpstr>
      <vt:lpstr>ＭＳ ゴシック</vt:lpstr>
      <vt:lpstr>Arial</vt:lpstr>
      <vt:lpstr>Verdana</vt:lpstr>
      <vt:lpstr>Blank</vt:lpstr>
      <vt:lpstr>PowerPoint プレゼンテーション</vt:lpstr>
      <vt:lpstr>PowerPoint プレゼンテーション</vt:lpstr>
    </vt:vector>
  </TitlesOfParts>
  <Company>Novo Nordisk 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KZSU (Kazuhiko Sugawara)</dc:creator>
  <cp:lastModifiedBy>Takuya</cp:lastModifiedBy>
  <cp:revision>119</cp:revision>
  <cp:lastPrinted>2017-05-31T04:22:45Z</cp:lastPrinted>
  <dcterms:created xsi:type="dcterms:W3CDTF">2014-06-23T12:09:29Z</dcterms:created>
  <dcterms:modified xsi:type="dcterms:W3CDTF">2017-06-14T23:33:15Z</dcterms:modified>
</cp:coreProperties>
</file>