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59" r:id="rId3"/>
  </p:sldIdLst>
  <p:sldSz cx="5143500" cy="9144000" type="screen16x9"/>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4782">
          <p15:clr>
            <a:srgbClr val="A4A3A4"/>
          </p15:clr>
        </p15:guide>
        <p15:guide id="2" orient="horz" pos="1470">
          <p15:clr>
            <a:srgbClr val="A4A3A4"/>
          </p15:clr>
        </p15:guide>
        <p15:guide id="3" pos="112">
          <p15:clr>
            <a:srgbClr val="A4A3A4"/>
          </p15:clr>
        </p15:guide>
        <p15:guide id="4" pos="3128">
          <p15:clr>
            <a:srgbClr val="A4A3A4"/>
          </p15:clr>
        </p15:guide>
      </p15:sldGuideLst>
    </p:ext>
    <p:ext uri="{2D200454-40CA-4A62-9FC3-DE9A4176ACB9}">
      <p15:notesGuideLst xmlns:p15="http://schemas.microsoft.com/office/powerpoint/2012/main" xmlns="">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4634" autoAdjust="0"/>
  </p:normalViewPr>
  <p:slideViewPr>
    <p:cSldViewPr snapToGrid="0" snapToObjects="1">
      <p:cViewPr>
        <p:scale>
          <a:sx n="120" d="100"/>
          <a:sy n="120" d="100"/>
        </p:scale>
        <p:origin x="-480" y="5040"/>
      </p:cViewPr>
      <p:guideLst>
        <p:guide orient="horz" pos="4782"/>
        <p:guide orient="horz" pos="1470"/>
        <p:guide pos="112"/>
        <p:guide pos="3128"/>
      </p:guideLst>
    </p:cSldViewPr>
  </p:slideViewPr>
  <p:notesTextViewPr>
    <p:cViewPr>
      <p:scale>
        <a:sx n="1" d="1"/>
        <a:sy n="1" d="1"/>
      </p:scale>
      <p:origin x="0" y="0"/>
    </p:cViewPr>
  </p:notesTextViewPr>
  <p:notesViewPr>
    <p:cSldViewPr snapToGrid="0" snapToObjects="1">
      <p:cViewPr varScale="1">
        <p:scale>
          <a:sx n="95" d="100"/>
          <a:sy n="95" d="100"/>
        </p:scale>
        <p:origin x="-3630" y="-108"/>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11" descr="NN_m_2c_RGB"/>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98591" y="9036061"/>
            <a:ext cx="785762" cy="7198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Header Placeholder 1"/>
          <p:cNvSpPr>
            <a:spLocks noGrp="1"/>
          </p:cNvSpPr>
          <p:nvPr>
            <p:ph type="hdr" sz="quarter"/>
          </p:nvPr>
        </p:nvSpPr>
        <p:spPr>
          <a:xfrm>
            <a:off x="0" y="0"/>
            <a:ext cx="2918831" cy="233063"/>
          </a:xfrm>
          <a:prstGeom prst="rect">
            <a:avLst/>
          </a:prstGeom>
        </p:spPr>
        <p:txBody>
          <a:bodyPr vert="horz" lIns="216000" tIns="45720" rIns="180000" bIns="45720" rtlCol="0"/>
          <a:lstStyle>
            <a:lvl1pPr algn="l">
              <a:defRPr sz="1200"/>
            </a:lvl1pPr>
          </a:lstStyle>
          <a:p>
            <a:endParaRPr lang="en-GB" sz="900" dirty="0"/>
          </a:p>
        </p:txBody>
      </p:sp>
      <p:sp>
        <p:nvSpPr>
          <p:cNvPr id="3" name="Date Placeholder 2"/>
          <p:cNvSpPr>
            <a:spLocks noGrp="1"/>
          </p:cNvSpPr>
          <p:nvPr>
            <p:ph type="dt" sz="quarter" idx="1"/>
          </p:nvPr>
        </p:nvSpPr>
        <p:spPr>
          <a:xfrm>
            <a:off x="3815373" y="0"/>
            <a:ext cx="2918831" cy="233063"/>
          </a:xfrm>
          <a:prstGeom prst="rect">
            <a:avLst/>
          </a:prstGeom>
        </p:spPr>
        <p:txBody>
          <a:bodyPr vert="horz" lIns="216000" tIns="45720" rIns="180000" bIns="45720" rtlCol="0"/>
          <a:lstStyle>
            <a:lvl1pPr algn="r">
              <a:defRPr sz="1200"/>
            </a:lvl1pPr>
          </a:lstStyle>
          <a:p>
            <a:fld id="{FD51D3D3-FD18-4681-9F4D-FACA76A9F716}" type="datetimeFigureOut">
              <a:rPr lang="en-GB" sz="900" smtClean="0"/>
              <a:t>28/12/2016</a:t>
            </a:fld>
            <a:endParaRPr lang="en-GB" sz="900"/>
          </a:p>
        </p:txBody>
      </p:sp>
      <p:sp>
        <p:nvSpPr>
          <p:cNvPr id="4" name="Footer Placeholder 3"/>
          <p:cNvSpPr>
            <a:spLocks noGrp="1"/>
          </p:cNvSpPr>
          <p:nvPr>
            <p:ph type="ftr" sz="quarter" idx="2"/>
          </p:nvPr>
        </p:nvSpPr>
        <p:spPr>
          <a:xfrm>
            <a:off x="0" y="225929"/>
            <a:ext cx="2918831" cy="233063"/>
          </a:xfrm>
          <a:prstGeom prst="rect">
            <a:avLst/>
          </a:prstGeom>
        </p:spPr>
        <p:txBody>
          <a:bodyPr vert="horz" lIns="216000" tIns="45720" rIns="180000" bIns="45720" rtlCol="0" anchor="b"/>
          <a:lstStyle>
            <a:lvl1pPr algn="l">
              <a:defRPr sz="1200"/>
            </a:lvl1pPr>
          </a:lstStyle>
          <a:p>
            <a:endParaRPr lang="en-GB" sz="900"/>
          </a:p>
        </p:txBody>
      </p:sp>
      <p:sp>
        <p:nvSpPr>
          <p:cNvPr id="5" name="Slide Number Placeholder 4"/>
          <p:cNvSpPr>
            <a:spLocks noGrp="1"/>
          </p:cNvSpPr>
          <p:nvPr>
            <p:ph type="sldNum" sz="quarter" idx="3"/>
          </p:nvPr>
        </p:nvSpPr>
        <p:spPr>
          <a:xfrm>
            <a:off x="3815373" y="225929"/>
            <a:ext cx="2918831" cy="233063"/>
          </a:xfrm>
          <a:prstGeom prst="rect">
            <a:avLst/>
          </a:prstGeom>
        </p:spPr>
        <p:txBody>
          <a:bodyPr vert="horz" lIns="216000" tIns="45720" rIns="180000" bIns="45720" rtlCol="0" anchor="b"/>
          <a:lstStyle>
            <a:lvl1pPr algn="r">
              <a:defRPr sz="1200"/>
            </a:lvl1pPr>
          </a:lstStyle>
          <a:p>
            <a:fld id="{4E4F0B25-6B6C-417F-8A5F-3AB6073F7C55}" type="slidenum">
              <a:rPr lang="en-GB" sz="900" smtClean="0"/>
              <a:t>‹#›</a:t>
            </a:fld>
            <a:endParaRPr lang="en-GB" sz="900"/>
          </a:p>
        </p:txBody>
      </p:sp>
    </p:spTree>
    <p:extLst>
      <p:ext uri="{BB962C8B-B14F-4D97-AF65-F5344CB8AC3E}">
        <p14:creationId xmlns:p14="http://schemas.microsoft.com/office/powerpoint/2010/main" val="16598666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18831" cy="231392"/>
          </a:xfrm>
          <a:prstGeom prst="rect">
            <a:avLst/>
          </a:prstGeom>
        </p:spPr>
        <p:txBody>
          <a:bodyPr vert="horz" lIns="216000" tIns="45720" rIns="216000" bIns="45720" rtlCol="0"/>
          <a:lstStyle>
            <a:lvl1pPr algn="l">
              <a:defRPr sz="900"/>
            </a:lvl1pPr>
          </a:lstStyle>
          <a:p>
            <a:endParaRPr lang="en-GB" dirty="0"/>
          </a:p>
        </p:txBody>
      </p:sp>
      <p:sp>
        <p:nvSpPr>
          <p:cNvPr id="3" name="Date Placeholder 2"/>
          <p:cNvSpPr>
            <a:spLocks noGrp="1"/>
          </p:cNvSpPr>
          <p:nvPr>
            <p:ph type="dt" idx="1"/>
          </p:nvPr>
        </p:nvSpPr>
        <p:spPr>
          <a:xfrm>
            <a:off x="3815373" y="1"/>
            <a:ext cx="2918831" cy="231392"/>
          </a:xfrm>
          <a:prstGeom prst="rect">
            <a:avLst/>
          </a:prstGeom>
        </p:spPr>
        <p:txBody>
          <a:bodyPr vert="horz" lIns="216000" tIns="45720" rIns="216000" bIns="45720" rtlCol="0"/>
          <a:lstStyle>
            <a:lvl1pPr algn="r">
              <a:defRPr sz="900"/>
            </a:lvl1pPr>
          </a:lstStyle>
          <a:p>
            <a:fld id="{6B8772CB-E7B8-41C1-95DC-B7BED37C05AE}" type="datetimeFigureOut">
              <a:rPr lang="en-GB" smtClean="0"/>
              <a:pPr/>
              <a:t>28/12/2016</a:t>
            </a:fld>
            <a:endParaRPr lang="en-GB" dirty="0"/>
          </a:p>
        </p:txBody>
      </p:sp>
      <p:sp>
        <p:nvSpPr>
          <p:cNvPr id="4" name="Slide Image Placeholder 3"/>
          <p:cNvSpPr>
            <a:spLocks noGrp="1" noRot="1" noChangeAspect="1"/>
          </p:cNvSpPr>
          <p:nvPr>
            <p:ph type="sldImg" idx="2"/>
          </p:nvPr>
        </p:nvSpPr>
        <p:spPr>
          <a:xfrm>
            <a:off x="2327275" y="739775"/>
            <a:ext cx="2081213" cy="37004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374209" y="4686499"/>
            <a:ext cx="5987345" cy="424739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234739"/>
            <a:ext cx="2918831" cy="231392"/>
          </a:xfrm>
          <a:prstGeom prst="rect">
            <a:avLst/>
          </a:prstGeom>
        </p:spPr>
        <p:txBody>
          <a:bodyPr vert="horz" lIns="216000" tIns="45720" rIns="216000" bIns="45720" rtlCol="0" anchor="b"/>
          <a:lstStyle>
            <a:lvl1pPr algn="l">
              <a:defRPr sz="900"/>
            </a:lvl1pPr>
          </a:lstStyle>
          <a:p>
            <a:endParaRPr lang="en-GB"/>
          </a:p>
        </p:txBody>
      </p:sp>
      <p:sp>
        <p:nvSpPr>
          <p:cNvPr id="7" name="Slide Number Placeholder 6"/>
          <p:cNvSpPr>
            <a:spLocks noGrp="1"/>
          </p:cNvSpPr>
          <p:nvPr>
            <p:ph type="sldNum" sz="quarter" idx="5"/>
          </p:nvPr>
        </p:nvSpPr>
        <p:spPr>
          <a:xfrm>
            <a:off x="3815373" y="234739"/>
            <a:ext cx="2918831" cy="231392"/>
          </a:xfrm>
          <a:prstGeom prst="rect">
            <a:avLst/>
          </a:prstGeom>
        </p:spPr>
        <p:txBody>
          <a:bodyPr vert="horz" lIns="216000" tIns="45720" rIns="216000" bIns="45720" rtlCol="0" anchor="b"/>
          <a:lstStyle>
            <a:lvl1pPr algn="r">
              <a:defRPr sz="900"/>
            </a:lvl1pPr>
          </a:lstStyle>
          <a:p>
            <a:fld id="{576E89B1-B476-4C59-A1AE-E6F2A1941AB8}" type="slidenum">
              <a:rPr lang="en-GB" smtClean="0"/>
              <a:pPr/>
              <a:t>‹#›</a:t>
            </a:fld>
            <a:endParaRPr lang="en-GB"/>
          </a:p>
        </p:txBody>
      </p:sp>
      <p:pic>
        <p:nvPicPr>
          <p:cNvPr id="9" name="Picture 11" descr="NN_m_2c_RGB"/>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98591" y="9036061"/>
            <a:ext cx="785762" cy="7198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397982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GB" altLang="ja-JP" dirty="0"/>
          </a:p>
        </p:txBody>
      </p:sp>
      <p:sp>
        <p:nvSpPr>
          <p:cNvPr id="4" name="スライド番号プレースホルダー 3"/>
          <p:cNvSpPr>
            <a:spLocks noGrp="1"/>
          </p:cNvSpPr>
          <p:nvPr>
            <p:ph type="sldNum" sz="quarter" idx="10"/>
          </p:nvPr>
        </p:nvSpPr>
        <p:spPr/>
        <p:txBody>
          <a:bodyPr/>
          <a:lstStyle/>
          <a:p>
            <a:fld id="{576E89B1-B476-4C59-A1AE-E6F2A1941AB8}" type="slidenum">
              <a:rPr lang="en-GB" smtClean="0"/>
              <a:pPr/>
              <a:t>2</a:t>
            </a:fld>
            <a:endParaRPr lang="en-GB" dirty="0"/>
          </a:p>
        </p:txBody>
      </p:sp>
    </p:spTree>
    <p:extLst>
      <p:ext uri="{BB962C8B-B14F-4D97-AF65-F5344CB8AC3E}">
        <p14:creationId xmlns:p14="http://schemas.microsoft.com/office/powerpoint/2010/main" val="16481366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972700" y="2333980"/>
            <a:ext cx="1992600" cy="2722743"/>
          </a:xfrm>
        </p:spPr>
        <p:txBody>
          <a:bodyPr anchor="b"/>
          <a:lstStyle>
            <a:lvl1pPr algn="r">
              <a:lnSpc>
                <a:spcPct val="85000"/>
              </a:lnSpc>
              <a:defRPr sz="3200"/>
            </a:lvl1pPr>
          </a:lstStyle>
          <a:p>
            <a:pPr lvl="0"/>
            <a:r>
              <a:rPr lang="ja-JP" altLang="en-US" noProof="0" smtClean="0"/>
              <a:t>マスター タイトルの書式設定</a:t>
            </a:r>
            <a:endParaRPr lang="en-GB" noProof="0" dirty="0" smtClean="0"/>
          </a:p>
        </p:txBody>
      </p:sp>
      <p:sp>
        <p:nvSpPr>
          <p:cNvPr id="3075" name="Rectangle 3"/>
          <p:cNvSpPr>
            <a:spLocks noGrp="1" noChangeArrowheads="1"/>
          </p:cNvSpPr>
          <p:nvPr>
            <p:ph type="subTitle" idx="1"/>
          </p:nvPr>
        </p:nvSpPr>
        <p:spPr>
          <a:xfrm>
            <a:off x="2972183" y="5378599"/>
            <a:ext cx="1993117" cy="1217042"/>
          </a:xfrm>
          <a:extLst>
            <a:ext uri="{909E8E84-426E-40DD-AFC4-6F175D3DCCD1}">
              <a14:hiddenFill xmlns:a14="http://schemas.microsoft.com/office/drawing/2010/main">
                <a:solidFill>
                  <a:schemeClr val="accent1"/>
                </a:solidFill>
              </a14:hiddenFill>
            </a:ext>
          </a:extLst>
        </p:spPr>
        <p:txBody>
          <a:bodyPr rIns="0"/>
          <a:lstStyle>
            <a:lvl1pPr marL="0" indent="0" algn="r">
              <a:buFontTx/>
              <a:buNone/>
              <a:defRPr sz="1400"/>
            </a:lvl1pPr>
          </a:lstStyle>
          <a:p>
            <a:pPr lvl="0"/>
            <a:r>
              <a:rPr lang="ja-JP" altLang="en-US" noProof="0" smtClean="0"/>
              <a:t>マスター サブタイトルの書式設定</a:t>
            </a:r>
            <a:endParaRPr lang="en-GB" noProof="0" dirty="0" smtClean="0"/>
          </a:p>
        </p:txBody>
      </p:sp>
      <p:sp>
        <p:nvSpPr>
          <p:cNvPr id="7"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8"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9"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6195219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 placeholders horizontal">
    <p:spTree>
      <p:nvGrpSpPr>
        <p:cNvPr id="1" name=""/>
        <p:cNvGrpSpPr/>
        <p:nvPr/>
      </p:nvGrpSpPr>
      <p:grpSpPr>
        <a:xfrm>
          <a:off x="0" y="0"/>
          <a:ext cx="0" cy="0"/>
          <a:chOff x="0" y="0"/>
          <a:chExt cx="0" cy="0"/>
        </a:xfrm>
      </p:grpSpPr>
      <p:sp>
        <p:nvSpPr>
          <p:cNvPr id="13"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smtClean="0"/>
              <a:t>マスター タイトルの書式設定</a:t>
            </a:r>
            <a:endParaRPr lang="en-GB" noProof="0" dirty="0"/>
          </a:p>
        </p:txBody>
      </p:sp>
      <p:sp>
        <p:nvSpPr>
          <p:cNvPr id="8"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9"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4"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
        <p:nvSpPr>
          <p:cNvPr id="10" name="Content Placeholder 2"/>
          <p:cNvSpPr>
            <a:spLocks noGrp="1"/>
          </p:cNvSpPr>
          <p:nvPr>
            <p:ph idx="10"/>
          </p:nvPr>
        </p:nvSpPr>
        <p:spPr>
          <a:xfrm>
            <a:off x="2660850" y="2332842"/>
            <a:ext cx="2304450" cy="2483369"/>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1" name="Content Placeholder 2"/>
          <p:cNvSpPr>
            <a:spLocks noGrp="1"/>
          </p:cNvSpPr>
          <p:nvPr>
            <p:ph idx="26"/>
          </p:nvPr>
        </p:nvSpPr>
        <p:spPr>
          <a:xfrm>
            <a:off x="178201" y="2332842"/>
            <a:ext cx="2304450" cy="2483369"/>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2" name="Content Placeholder 2"/>
          <p:cNvSpPr>
            <a:spLocks noGrp="1"/>
          </p:cNvSpPr>
          <p:nvPr>
            <p:ph idx="27"/>
          </p:nvPr>
        </p:nvSpPr>
        <p:spPr>
          <a:xfrm>
            <a:off x="2660351" y="5108410"/>
            <a:ext cx="2304450" cy="2483369"/>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5" name="Content Placeholder 2"/>
          <p:cNvSpPr>
            <a:spLocks noGrp="1"/>
          </p:cNvSpPr>
          <p:nvPr>
            <p:ph idx="28"/>
          </p:nvPr>
        </p:nvSpPr>
        <p:spPr>
          <a:xfrm>
            <a:off x="177701" y="5108410"/>
            <a:ext cx="2304450" cy="2483369"/>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Tree>
    <p:extLst>
      <p:ext uri="{BB962C8B-B14F-4D97-AF65-F5344CB8AC3E}">
        <p14:creationId xmlns:p14="http://schemas.microsoft.com/office/powerpoint/2010/main" val="211236970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6 placeholders horizontal">
    <p:spTree>
      <p:nvGrpSpPr>
        <p:cNvPr id="1" name=""/>
        <p:cNvGrpSpPr/>
        <p:nvPr/>
      </p:nvGrpSpPr>
      <p:grpSpPr>
        <a:xfrm>
          <a:off x="0" y="0"/>
          <a:ext cx="0" cy="0"/>
          <a:chOff x="0" y="0"/>
          <a:chExt cx="0" cy="0"/>
        </a:xfrm>
      </p:grpSpPr>
      <p:sp>
        <p:nvSpPr>
          <p:cNvPr id="21"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smtClean="0"/>
              <a:t>マスター タイトルの書式設定</a:t>
            </a:r>
            <a:endParaRPr lang="en-GB" noProof="0" dirty="0"/>
          </a:p>
        </p:txBody>
      </p:sp>
      <p:sp>
        <p:nvSpPr>
          <p:cNvPr id="33" name="Content Placeholder 2"/>
          <p:cNvSpPr>
            <a:spLocks noGrp="1"/>
          </p:cNvSpPr>
          <p:nvPr>
            <p:ph idx="1"/>
          </p:nvPr>
        </p:nvSpPr>
        <p:spPr>
          <a:xfrm>
            <a:off x="178200" y="2332842"/>
            <a:ext cx="1475578" cy="2483369"/>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34" name="Content Placeholder 2"/>
          <p:cNvSpPr>
            <a:spLocks noGrp="1"/>
          </p:cNvSpPr>
          <p:nvPr>
            <p:ph idx="10"/>
          </p:nvPr>
        </p:nvSpPr>
        <p:spPr>
          <a:xfrm>
            <a:off x="1833961" y="2332842"/>
            <a:ext cx="1475578" cy="2483369"/>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35" name="Content Placeholder 2"/>
          <p:cNvSpPr>
            <a:spLocks noGrp="1"/>
          </p:cNvSpPr>
          <p:nvPr>
            <p:ph idx="11"/>
          </p:nvPr>
        </p:nvSpPr>
        <p:spPr>
          <a:xfrm>
            <a:off x="3489722" y="2332842"/>
            <a:ext cx="1475578" cy="2483369"/>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37" name="Content Placeholder 2"/>
          <p:cNvSpPr>
            <a:spLocks noGrp="1"/>
          </p:cNvSpPr>
          <p:nvPr>
            <p:ph idx="12"/>
          </p:nvPr>
        </p:nvSpPr>
        <p:spPr>
          <a:xfrm>
            <a:off x="178200" y="5108410"/>
            <a:ext cx="1475578" cy="2483369"/>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38" name="Content Placeholder 2"/>
          <p:cNvSpPr>
            <a:spLocks noGrp="1"/>
          </p:cNvSpPr>
          <p:nvPr>
            <p:ph idx="13"/>
          </p:nvPr>
        </p:nvSpPr>
        <p:spPr>
          <a:xfrm>
            <a:off x="1833961" y="5108410"/>
            <a:ext cx="1475578" cy="2483369"/>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39" name="Content Placeholder 2"/>
          <p:cNvSpPr>
            <a:spLocks noGrp="1"/>
          </p:cNvSpPr>
          <p:nvPr>
            <p:ph idx="14"/>
          </p:nvPr>
        </p:nvSpPr>
        <p:spPr>
          <a:xfrm>
            <a:off x="3489722" y="5108410"/>
            <a:ext cx="1475578" cy="2483369"/>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5"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6"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7"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9841619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Image background square">
    <p:spTree>
      <p:nvGrpSpPr>
        <p:cNvPr id="1" name=""/>
        <p:cNvGrpSpPr/>
        <p:nvPr/>
      </p:nvGrpSpPr>
      <p:grpSpPr>
        <a:xfrm>
          <a:off x="0" y="0"/>
          <a:ext cx="0" cy="0"/>
          <a:chOff x="0" y="0"/>
          <a:chExt cx="0" cy="0"/>
        </a:xfrm>
      </p:grpSpPr>
      <p:sp>
        <p:nvSpPr>
          <p:cNvPr id="9" name="Picture Placeholder 8"/>
          <p:cNvSpPr>
            <a:spLocks noGrp="1"/>
          </p:cNvSpPr>
          <p:nvPr>
            <p:ph type="pic" sz="quarter" idx="14"/>
          </p:nvPr>
        </p:nvSpPr>
        <p:spPr>
          <a:xfrm>
            <a:off x="0" y="0"/>
            <a:ext cx="5143500" cy="9144000"/>
          </a:xfr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11"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bg1"/>
                </a:solidFill>
              </a:defRPr>
            </a:lvl1pPr>
          </a:lstStyle>
          <a:p>
            <a:pPr>
              <a:defRPr/>
            </a:pPr>
            <a:r>
              <a:rPr lang="en-GB" smtClean="0"/>
              <a:t>Presentation title</a:t>
            </a:r>
            <a:endParaRPr lang="en-GB" dirty="0"/>
          </a:p>
        </p:txBody>
      </p:sp>
      <p:sp>
        <p:nvSpPr>
          <p:cNvPr id="12"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bg1"/>
                </a:solidFill>
              </a:defRPr>
            </a:lvl1pPr>
          </a:lstStyle>
          <a:p>
            <a:pPr>
              <a:defRPr/>
            </a:pPr>
            <a:r>
              <a:rPr lang="en-GB" smtClean="0"/>
              <a:t>Date</a:t>
            </a:r>
            <a:endParaRPr lang="en-GB" dirty="0"/>
          </a:p>
        </p:txBody>
      </p:sp>
      <p:sp>
        <p:nvSpPr>
          <p:cNvPr id="14"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bg1"/>
                </a:solidFill>
              </a:defRPr>
            </a:lvl1pPr>
          </a:lstStyle>
          <a:p>
            <a:pPr>
              <a:defRPr/>
            </a:pPr>
            <a:fld id="{4B01E8EF-57E8-4F85-90EB-163CEE512F88}" type="slidenum">
              <a:rPr lang="en-GB" smtClean="0"/>
              <a:pPr>
                <a:defRPr/>
              </a:pPr>
              <a:t>‹#›</a:t>
            </a:fld>
            <a:endParaRPr lang="en-GB" dirty="0"/>
          </a:p>
        </p:txBody>
      </p:sp>
    </p:spTree>
    <p:extLst>
      <p:ext uri="{BB962C8B-B14F-4D97-AF65-F5344CB8AC3E}">
        <p14:creationId xmlns:p14="http://schemas.microsoft.com/office/powerpoint/2010/main" val="5593507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mage top square">
    <p:spTree>
      <p:nvGrpSpPr>
        <p:cNvPr id="1" name=""/>
        <p:cNvGrpSpPr/>
        <p:nvPr/>
      </p:nvGrpSpPr>
      <p:grpSpPr>
        <a:xfrm>
          <a:off x="0" y="0"/>
          <a:ext cx="0" cy="0"/>
          <a:chOff x="0" y="0"/>
          <a:chExt cx="0" cy="0"/>
        </a:xfrm>
      </p:grpSpPr>
      <p:sp>
        <p:nvSpPr>
          <p:cNvPr id="9" name="Picture Placeholder 8"/>
          <p:cNvSpPr>
            <a:spLocks noGrp="1"/>
          </p:cNvSpPr>
          <p:nvPr>
            <p:ph type="pic" sz="quarter" idx="14"/>
          </p:nvPr>
        </p:nvSpPr>
        <p:spPr>
          <a:xfrm>
            <a:off x="0" y="0"/>
            <a:ext cx="5143500" cy="4709212"/>
          </a:xfr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18" name="Content Placeholder 2"/>
          <p:cNvSpPr>
            <a:spLocks noGrp="1"/>
          </p:cNvSpPr>
          <p:nvPr>
            <p:ph idx="25"/>
          </p:nvPr>
        </p:nvSpPr>
        <p:spPr>
          <a:xfrm>
            <a:off x="178200" y="5108408"/>
            <a:ext cx="4787100" cy="2483369"/>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3"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bg1"/>
                </a:solidFill>
              </a:defRPr>
            </a:lvl1pPr>
          </a:lstStyle>
          <a:p>
            <a:pPr>
              <a:defRPr/>
            </a:pPr>
            <a:r>
              <a:rPr lang="en-GB" smtClean="0"/>
              <a:t>Presentation title</a:t>
            </a:r>
            <a:endParaRPr lang="en-GB" dirty="0"/>
          </a:p>
        </p:txBody>
      </p:sp>
      <p:sp>
        <p:nvSpPr>
          <p:cNvPr id="14"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bg1"/>
                </a:solidFill>
              </a:defRPr>
            </a:lvl1pPr>
          </a:lstStyle>
          <a:p>
            <a:pPr>
              <a:defRPr/>
            </a:pPr>
            <a:r>
              <a:rPr lang="en-GB" smtClean="0"/>
              <a:t>Date</a:t>
            </a:r>
            <a:endParaRPr lang="en-GB" dirty="0"/>
          </a:p>
        </p:txBody>
      </p:sp>
      <p:sp>
        <p:nvSpPr>
          <p:cNvPr id="15"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bg1"/>
                </a:solidFill>
              </a:defRPr>
            </a:lvl1pPr>
          </a:lstStyle>
          <a:p>
            <a:pPr>
              <a:defRPr/>
            </a:pPr>
            <a:fld id="{4B01E8EF-57E8-4F85-90EB-163CEE512F88}" type="slidenum">
              <a:rPr lang="en-GB" smtClean="0"/>
              <a:pPr>
                <a:defRPr/>
              </a:pPr>
              <a:t>‹#›</a:t>
            </a:fld>
            <a:endParaRPr lang="en-GB" dirty="0"/>
          </a:p>
        </p:txBody>
      </p:sp>
    </p:spTree>
    <p:extLst>
      <p:ext uri="{BB962C8B-B14F-4D97-AF65-F5344CB8AC3E}">
        <p14:creationId xmlns:p14="http://schemas.microsoft.com/office/powerpoint/2010/main" val="5694263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mage middle square">
    <p:spTree>
      <p:nvGrpSpPr>
        <p:cNvPr id="1" name=""/>
        <p:cNvGrpSpPr/>
        <p:nvPr/>
      </p:nvGrpSpPr>
      <p:grpSpPr>
        <a:xfrm>
          <a:off x="0" y="0"/>
          <a:ext cx="0" cy="0"/>
          <a:chOff x="0" y="0"/>
          <a:chExt cx="0" cy="0"/>
        </a:xfrm>
      </p:grpSpPr>
      <p:sp>
        <p:nvSpPr>
          <p:cNvPr id="9" name="Picture Placeholder 8"/>
          <p:cNvSpPr>
            <a:spLocks noGrp="1"/>
          </p:cNvSpPr>
          <p:nvPr>
            <p:ph type="pic" sz="quarter" idx="14"/>
          </p:nvPr>
        </p:nvSpPr>
        <p:spPr>
          <a:xfrm>
            <a:off x="0" y="2332843"/>
            <a:ext cx="5143500" cy="5254734"/>
          </a:xfr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13"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smtClean="0"/>
              <a:t>マスター タイトルの書式設定</a:t>
            </a:r>
            <a:endParaRPr lang="en-GB" noProof="0" dirty="0"/>
          </a:p>
        </p:txBody>
      </p:sp>
      <p:sp>
        <p:nvSpPr>
          <p:cNvPr id="11"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2"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4"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381742622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mage left square">
    <p:spTree>
      <p:nvGrpSpPr>
        <p:cNvPr id="1" name=""/>
        <p:cNvGrpSpPr/>
        <p:nvPr/>
      </p:nvGrpSpPr>
      <p:grpSpPr>
        <a:xfrm>
          <a:off x="0" y="0"/>
          <a:ext cx="0" cy="0"/>
          <a:chOff x="0" y="0"/>
          <a:chExt cx="0" cy="0"/>
        </a:xfrm>
      </p:grpSpPr>
      <p:sp>
        <p:nvSpPr>
          <p:cNvPr id="9" name="Picture Placeholder 8"/>
          <p:cNvSpPr>
            <a:spLocks noGrp="1"/>
          </p:cNvSpPr>
          <p:nvPr>
            <p:ph type="pic" sz="quarter" idx="14"/>
          </p:nvPr>
        </p:nvSpPr>
        <p:spPr>
          <a:xfrm>
            <a:off x="0" y="0"/>
            <a:ext cx="2568594" cy="9144000"/>
          </a:xfr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15" name="Title 1"/>
          <p:cNvSpPr>
            <a:spLocks noGrp="1"/>
          </p:cNvSpPr>
          <p:nvPr>
            <p:ph type="title"/>
          </p:nvPr>
        </p:nvSpPr>
        <p:spPr>
          <a:xfrm>
            <a:off x="2741313" y="916302"/>
            <a:ext cx="2223987" cy="695844"/>
          </a:xfrm>
        </p:spPr>
        <p:txBody>
          <a:bodyPr anchor="ctr" anchorCtr="0"/>
          <a:lstStyle>
            <a:lvl1pPr>
              <a:defRPr sz="2400"/>
            </a:lvl1pPr>
          </a:lstStyle>
          <a:p>
            <a:r>
              <a:rPr lang="ja-JP" altLang="en-US" noProof="0" smtClean="0"/>
              <a:t>マスター タイトルの書式設定</a:t>
            </a:r>
            <a:endParaRPr lang="en-GB" noProof="0" dirty="0"/>
          </a:p>
        </p:txBody>
      </p:sp>
      <p:sp>
        <p:nvSpPr>
          <p:cNvPr id="14" name="Content Placeholder 2"/>
          <p:cNvSpPr>
            <a:spLocks noGrp="1"/>
          </p:cNvSpPr>
          <p:nvPr>
            <p:ph idx="11"/>
          </p:nvPr>
        </p:nvSpPr>
        <p:spPr>
          <a:xfrm>
            <a:off x="2741313" y="2332842"/>
            <a:ext cx="2223987" cy="5254736"/>
          </a:xfrm>
        </p:spPr>
        <p:txBody>
          <a:bodyPr>
            <a:normAutofit/>
          </a:bodyPr>
          <a:lstStyle>
            <a:lvl1pPr>
              <a:buClr>
                <a:schemeClr val="accent1"/>
              </a:buClr>
              <a:defRPr sz="1800">
                <a:solidFill>
                  <a:schemeClr val="accent2"/>
                </a:solidFill>
              </a:defRPr>
            </a:lvl1pPr>
            <a:lvl2pPr>
              <a:buClr>
                <a:schemeClr val="tx2"/>
              </a:buClr>
              <a:defRPr sz="1600">
                <a:solidFill>
                  <a:schemeClr val="accent2"/>
                </a:solidFill>
              </a:defRPr>
            </a:lvl2pPr>
            <a:lvl3pPr>
              <a:buClr>
                <a:schemeClr val="accent5"/>
              </a:buClr>
              <a:defRPr sz="1400">
                <a:solidFill>
                  <a:schemeClr val="accent2"/>
                </a:solidFill>
              </a:defRPr>
            </a:lvl3pPr>
            <a:lvl4pPr>
              <a:buClr>
                <a:schemeClr val="accent3"/>
              </a:buClr>
              <a:defRPr sz="1200">
                <a:solidFill>
                  <a:schemeClr val="accent2"/>
                </a:solidFill>
              </a:defRPr>
            </a:lvl4pPr>
            <a:lvl5pPr>
              <a:buClr>
                <a:srgbClr val="001423"/>
              </a:buClr>
              <a:defRPr sz="11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2" name="Rectangle 5"/>
          <p:cNvSpPr>
            <a:spLocks noGrp="1" noChangeArrowheads="1"/>
          </p:cNvSpPr>
          <p:nvPr>
            <p:ph type="ftr" sz="quarter" idx="3"/>
          </p:nvPr>
        </p:nvSpPr>
        <p:spPr bwMode="auto">
          <a:xfrm>
            <a:off x="2741313" y="184724"/>
            <a:ext cx="1237429"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3"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6"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27697255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mage large rounded">
    <p:spTree>
      <p:nvGrpSpPr>
        <p:cNvPr id="1" name=""/>
        <p:cNvGrpSpPr/>
        <p:nvPr/>
      </p:nvGrpSpPr>
      <p:grpSpPr>
        <a:xfrm>
          <a:off x="0" y="0"/>
          <a:ext cx="0" cy="0"/>
          <a:chOff x="0" y="0"/>
          <a:chExt cx="0" cy="0"/>
        </a:xfrm>
      </p:grpSpPr>
      <p:sp>
        <p:nvSpPr>
          <p:cNvPr id="10" name="Picture Placeholder 8"/>
          <p:cNvSpPr>
            <a:spLocks noGrp="1"/>
          </p:cNvSpPr>
          <p:nvPr>
            <p:ph type="pic" sz="quarter" idx="14"/>
          </p:nvPr>
        </p:nvSpPr>
        <p:spPr>
          <a:xfrm>
            <a:off x="178200" y="2332843"/>
            <a:ext cx="4787100" cy="5254734"/>
          </a:xfrm>
          <a:prstGeom prst="roundRect">
            <a:avLst>
              <a:gd name="adj" fmla="val 4683"/>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11"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smtClean="0"/>
              <a:t>マスター タイトルの書式設定</a:t>
            </a:r>
            <a:endParaRPr lang="en-GB" noProof="0" dirty="0"/>
          </a:p>
        </p:txBody>
      </p:sp>
      <p:sp>
        <p:nvSpPr>
          <p:cNvPr id="12"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3"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4"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377804397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mage 1/2 rounded">
    <p:spTree>
      <p:nvGrpSpPr>
        <p:cNvPr id="1" name=""/>
        <p:cNvGrpSpPr/>
        <p:nvPr/>
      </p:nvGrpSpPr>
      <p:grpSpPr>
        <a:xfrm>
          <a:off x="0" y="0"/>
          <a:ext cx="0" cy="0"/>
          <a:chOff x="0" y="0"/>
          <a:chExt cx="0" cy="0"/>
        </a:xfrm>
      </p:grpSpPr>
      <p:sp>
        <p:nvSpPr>
          <p:cNvPr id="10" name="Picture Placeholder 8"/>
          <p:cNvSpPr>
            <a:spLocks noGrp="1"/>
          </p:cNvSpPr>
          <p:nvPr>
            <p:ph type="pic" sz="quarter" idx="14"/>
          </p:nvPr>
        </p:nvSpPr>
        <p:spPr>
          <a:xfrm>
            <a:off x="2661418" y="2332843"/>
            <a:ext cx="2302745" cy="5254734"/>
          </a:xfrm>
          <a:prstGeom prst="roundRect">
            <a:avLst>
              <a:gd name="adj" fmla="val 3924"/>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13"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smtClean="0"/>
              <a:t>マスター タイトルの書式設定</a:t>
            </a:r>
            <a:endParaRPr lang="en-GB" noProof="0" dirty="0"/>
          </a:p>
        </p:txBody>
      </p:sp>
      <p:sp>
        <p:nvSpPr>
          <p:cNvPr id="26" name="Content Placeholder 2"/>
          <p:cNvSpPr>
            <a:spLocks noGrp="1"/>
          </p:cNvSpPr>
          <p:nvPr>
            <p:ph idx="1"/>
          </p:nvPr>
        </p:nvSpPr>
        <p:spPr>
          <a:xfrm>
            <a:off x="178201" y="2332842"/>
            <a:ext cx="2304450" cy="525473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2"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4"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5"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5956652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mage 1/3 rounded">
    <p:spTree>
      <p:nvGrpSpPr>
        <p:cNvPr id="1" name=""/>
        <p:cNvGrpSpPr/>
        <p:nvPr/>
      </p:nvGrpSpPr>
      <p:grpSpPr>
        <a:xfrm>
          <a:off x="0" y="0"/>
          <a:ext cx="0" cy="0"/>
          <a:chOff x="0" y="0"/>
          <a:chExt cx="0" cy="0"/>
        </a:xfrm>
      </p:grpSpPr>
      <p:sp>
        <p:nvSpPr>
          <p:cNvPr id="12" name="Content Placeholder 2"/>
          <p:cNvSpPr>
            <a:spLocks noGrp="1"/>
          </p:cNvSpPr>
          <p:nvPr>
            <p:ph idx="18"/>
          </p:nvPr>
        </p:nvSpPr>
        <p:spPr>
          <a:xfrm>
            <a:off x="179337" y="2332842"/>
            <a:ext cx="3130105" cy="525473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a:p>
        </p:txBody>
      </p:sp>
      <p:sp>
        <p:nvSpPr>
          <p:cNvPr id="6" name="Picture Placeholder 8"/>
          <p:cNvSpPr>
            <a:spLocks noGrp="1"/>
          </p:cNvSpPr>
          <p:nvPr>
            <p:ph type="pic" sz="quarter" idx="14"/>
          </p:nvPr>
        </p:nvSpPr>
        <p:spPr>
          <a:xfrm>
            <a:off x="3488779" y="2332843"/>
            <a:ext cx="1476521" cy="5254734"/>
          </a:xfrm>
          <a:prstGeom prst="roundRect">
            <a:avLst>
              <a:gd name="adj" fmla="val 4084"/>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11"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smtClean="0"/>
              <a:t>マスター タイトルの書式設定</a:t>
            </a:r>
            <a:endParaRPr lang="en-GB" noProof="0" dirty="0"/>
          </a:p>
        </p:txBody>
      </p:sp>
      <p:sp>
        <p:nvSpPr>
          <p:cNvPr id="13"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4"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5"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53167411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Image 1/4 rounded">
    <p:spTree>
      <p:nvGrpSpPr>
        <p:cNvPr id="1" name=""/>
        <p:cNvGrpSpPr/>
        <p:nvPr/>
      </p:nvGrpSpPr>
      <p:grpSpPr>
        <a:xfrm>
          <a:off x="0" y="0"/>
          <a:ext cx="0" cy="0"/>
          <a:chOff x="0" y="0"/>
          <a:chExt cx="0" cy="0"/>
        </a:xfrm>
      </p:grpSpPr>
      <p:sp>
        <p:nvSpPr>
          <p:cNvPr id="12" name="Picture Placeholder 8"/>
          <p:cNvSpPr>
            <a:spLocks noGrp="1"/>
          </p:cNvSpPr>
          <p:nvPr>
            <p:ph type="pic" sz="quarter" idx="27"/>
          </p:nvPr>
        </p:nvSpPr>
        <p:spPr>
          <a:xfrm>
            <a:off x="3902175" y="2332843"/>
            <a:ext cx="1063125" cy="5254734"/>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14" name="Content Placeholder 2"/>
          <p:cNvSpPr>
            <a:spLocks noGrp="1"/>
          </p:cNvSpPr>
          <p:nvPr>
            <p:ph idx="18"/>
          </p:nvPr>
        </p:nvSpPr>
        <p:spPr>
          <a:xfrm>
            <a:off x="179337" y="2332842"/>
            <a:ext cx="3548749" cy="525473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a:p>
        </p:txBody>
      </p:sp>
      <p:sp>
        <p:nvSpPr>
          <p:cNvPr id="11"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smtClean="0"/>
              <a:t>マスター タイトルの書式設定</a:t>
            </a:r>
            <a:endParaRPr lang="en-GB" noProof="0" dirty="0"/>
          </a:p>
        </p:txBody>
      </p:sp>
      <p:sp>
        <p:nvSpPr>
          <p:cNvPr id="13"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5"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6"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41131513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ormal">
    <p:spTree>
      <p:nvGrpSpPr>
        <p:cNvPr id="1" name=""/>
        <p:cNvGrpSpPr/>
        <p:nvPr/>
      </p:nvGrpSpPr>
      <p:grpSpPr>
        <a:xfrm>
          <a:off x="0" y="0"/>
          <a:ext cx="0" cy="0"/>
          <a:chOff x="0" y="0"/>
          <a:chExt cx="0" cy="0"/>
        </a:xfrm>
      </p:grpSpPr>
      <p:sp>
        <p:nvSpPr>
          <p:cNvPr id="6" name="Content Placeholder 2"/>
          <p:cNvSpPr>
            <a:spLocks noGrp="1"/>
          </p:cNvSpPr>
          <p:nvPr>
            <p:ph idx="1"/>
          </p:nvPr>
        </p:nvSpPr>
        <p:spPr>
          <a:xfrm>
            <a:off x="178200" y="2332842"/>
            <a:ext cx="4787100" cy="525473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1"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smtClean="0"/>
              <a:t>マスター タイトルの書式設定</a:t>
            </a:r>
            <a:endParaRPr lang="en-GB" noProof="0" dirty="0"/>
          </a:p>
        </p:txBody>
      </p:sp>
      <p:sp>
        <p:nvSpPr>
          <p:cNvPr id="7"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8"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9"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01811826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 images rounded">
    <p:spTree>
      <p:nvGrpSpPr>
        <p:cNvPr id="1" name=""/>
        <p:cNvGrpSpPr/>
        <p:nvPr/>
      </p:nvGrpSpPr>
      <p:grpSpPr>
        <a:xfrm>
          <a:off x="0" y="0"/>
          <a:ext cx="0" cy="0"/>
          <a:chOff x="0" y="0"/>
          <a:chExt cx="0" cy="0"/>
        </a:xfrm>
      </p:grpSpPr>
      <p:sp>
        <p:nvSpPr>
          <p:cNvPr id="17" name="Content Placeholder 2"/>
          <p:cNvSpPr>
            <a:spLocks noGrp="1"/>
          </p:cNvSpPr>
          <p:nvPr>
            <p:ph idx="18"/>
          </p:nvPr>
        </p:nvSpPr>
        <p:spPr>
          <a:xfrm>
            <a:off x="179337" y="2332842"/>
            <a:ext cx="2306054" cy="525473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9"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smtClean="0"/>
              <a:t>マスター タイトルの書式設定</a:t>
            </a:r>
            <a:endParaRPr lang="en-GB" noProof="0" dirty="0"/>
          </a:p>
        </p:txBody>
      </p:sp>
      <p:sp>
        <p:nvSpPr>
          <p:cNvPr id="29" name="Picture Placeholder 8"/>
          <p:cNvSpPr>
            <a:spLocks noGrp="1"/>
          </p:cNvSpPr>
          <p:nvPr>
            <p:ph type="pic" sz="quarter" idx="27"/>
          </p:nvPr>
        </p:nvSpPr>
        <p:spPr>
          <a:xfrm>
            <a:off x="3902175" y="2332843"/>
            <a:ext cx="1063125" cy="5254734"/>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30" name="Picture Placeholder 8"/>
          <p:cNvSpPr>
            <a:spLocks noGrp="1"/>
          </p:cNvSpPr>
          <p:nvPr>
            <p:ph type="pic" sz="quarter" idx="28"/>
          </p:nvPr>
        </p:nvSpPr>
        <p:spPr>
          <a:xfrm>
            <a:off x="2658867" y="2332839"/>
            <a:ext cx="1063125" cy="5254734"/>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12"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3"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4"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68361992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 images rounded">
    <p:spTree>
      <p:nvGrpSpPr>
        <p:cNvPr id="1" name=""/>
        <p:cNvGrpSpPr/>
        <p:nvPr/>
      </p:nvGrpSpPr>
      <p:grpSpPr>
        <a:xfrm>
          <a:off x="0" y="0"/>
          <a:ext cx="0" cy="0"/>
          <a:chOff x="0" y="0"/>
          <a:chExt cx="0" cy="0"/>
        </a:xfrm>
      </p:grpSpPr>
      <p:sp>
        <p:nvSpPr>
          <p:cNvPr id="15"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smtClean="0"/>
              <a:t>マスター タイトルの書式設定</a:t>
            </a:r>
            <a:endParaRPr lang="en-GB" noProof="0" dirty="0"/>
          </a:p>
        </p:txBody>
      </p:sp>
      <p:sp>
        <p:nvSpPr>
          <p:cNvPr id="29" name="Picture Placeholder 8"/>
          <p:cNvSpPr>
            <a:spLocks noGrp="1"/>
          </p:cNvSpPr>
          <p:nvPr>
            <p:ph type="pic" sz="quarter" idx="27"/>
          </p:nvPr>
        </p:nvSpPr>
        <p:spPr>
          <a:xfrm>
            <a:off x="3902175" y="2332843"/>
            <a:ext cx="1063125" cy="5254734"/>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30" name="Picture Placeholder 8"/>
          <p:cNvSpPr>
            <a:spLocks noGrp="1"/>
          </p:cNvSpPr>
          <p:nvPr>
            <p:ph type="pic" sz="quarter" idx="28"/>
          </p:nvPr>
        </p:nvSpPr>
        <p:spPr>
          <a:xfrm>
            <a:off x="2658867" y="2332839"/>
            <a:ext cx="1063125" cy="5254734"/>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31" name="Picture Placeholder 8"/>
          <p:cNvSpPr>
            <a:spLocks noGrp="1"/>
          </p:cNvSpPr>
          <p:nvPr>
            <p:ph type="pic" sz="quarter" idx="29"/>
          </p:nvPr>
        </p:nvSpPr>
        <p:spPr>
          <a:xfrm>
            <a:off x="1418533" y="2332839"/>
            <a:ext cx="1063125" cy="5254734"/>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32" name="Picture Placeholder 8"/>
          <p:cNvSpPr>
            <a:spLocks noGrp="1"/>
          </p:cNvSpPr>
          <p:nvPr>
            <p:ph type="pic" sz="quarter" idx="30"/>
          </p:nvPr>
        </p:nvSpPr>
        <p:spPr>
          <a:xfrm>
            <a:off x="178200" y="2332839"/>
            <a:ext cx="1063125" cy="5254734"/>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13"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4"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6"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0804774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6:9 video">
    <p:spTree>
      <p:nvGrpSpPr>
        <p:cNvPr id="1" name=""/>
        <p:cNvGrpSpPr/>
        <p:nvPr/>
      </p:nvGrpSpPr>
      <p:grpSpPr>
        <a:xfrm>
          <a:off x="0" y="0"/>
          <a:ext cx="0" cy="0"/>
          <a:chOff x="0" y="0"/>
          <a:chExt cx="0" cy="0"/>
        </a:xfrm>
      </p:grpSpPr>
      <p:sp>
        <p:nvSpPr>
          <p:cNvPr id="14" name="Content Placeholder 2"/>
          <p:cNvSpPr>
            <a:spLocks noGrp="1"/>
          </p:cNvSpPr>
          <p:nvPr>
            <p:ph idx="23"/>
          </p:nvPr>
        </p:nvSpPr>
        <p:spPr>
          <a:xfrm>
            <a:off x="179337" y="2332842"/>
            <a:ext cx="1644555" cy="525473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a:p>
        </p:txBody>
      </p:sp>
      <p:sp>
        <p:nvSpPr>
          <p:cNvPr id="13" name="Media Placeholder 8"/>
          <p:cNvSpPr>
            <a:spLocks noGrp="1"/>
          </p:cNvSpPr>
          <p:nvPr>
            <p:ph type="media" sz="quarter" idx="18" hasCustomPrompt="1"/>
          </p:nvPr>
        </p:nvSpPr>
        <p:spPr>
          <a:xfrm>
            <a:off x="2012695" y="2328760"/>
            <a:ext cx="2958086" cy="5258818"/>
          </a:xfrm>
          <a:solidFill>
            <a:schemeClr val="accent6"/>
          </a:solidFill>
          <a:effectLst/>
        </p:spPr>
        <p:txBody>
          <a:bodyPr tIns="0" anchor="ctr" anchorCtr="0">
            <a:normAutofit/>
          </a:bodyPr>
          <a:lstStyle>
            <a:lvl1pPr marL="0" indent="0" algn="ctr">
              <a:buNone/>
              <a:defRPr sz="700">
                <a:solidFill>
                  <a:schemeClr val="bg1"/>
                </a:solidFill>
              </a:defRPr>
            </a:lvl1pPr>
          </a:lstStyle>
          <a:p>
            <a:r>
              <a:rPr lang="en-GB" noProof="0" smtClean="0"/>
              <a:t>Click to add media size 16/9</a:t>
            </a:r>
            <a:endParaRPr lang="en-GB" noProof="0"/>
          </a:p>
        </p:txBody>
      </p:sp>
      <p:sp>
        <p:nvSpPr>
          <p:cNvPr id="16"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smtClean="0"/>
              <a:t>マスター タイトルの書式設定</a:t>
            </a:r>
            <a:endParaRPr lang="en-GB" noProof="0" dirty="0"/>
          </a:p>
        </p:txBody>
      </p:sp>
      <p:sp>
        <p:nvSpPr>
          <p:cNvPr id="11"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2"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5"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1111309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3 video">
    <p:spTree>
      <p:nvGrpSpPr>
        <p:cNvPr id="1" name=""/>
        <p:cNvGrpSpPr/>
        <p:nvPr/>
      </p:nvGrpSpPr>
      <p:grpSpPr>
        <a:xfrm>
          <a:off x="0" y="0"/>
          <a:ext cx="0" cy="0"/>
          <a:chOff x="0" y="0"/>
          <a:chExt cx="0" cy="0"/>
        </a:xfrm>
      </p:grpSpPr>
      <p:sp>
        <p:nvSpPr>
          <p:cNvPr id="10" name="Media Placeholder 8"/>
          <p:cNvSpPr>
            <a:spLocks noGrp="1"/>
          </p:cNvSpPr>
          <p:nvPr>
            <p:ph type="media" sz="quarter" idx="15" hasCustomPrompt="1"/>
          </p:nvPr>
        </p:nvSpPr>
        <p:spPr>
          <a:xfrm>
            <a:off x="2751491" y="2328760"/>
            <a:ext cx="2219291" cy="5258818"/>
          </a:xfrm>
          <a:solidFill>
            <a:schemeClr val="accent6"/>
          </a:solidFill>
          <a:effectLst/>
        </p:spPr>
        <p:txBody>
          <a:bodyPr tIns="0" anchor="ctr" anchorCtr="0">
            <a:normAutofit/>
          </a:bodyPr>
          <a:lstStyle>
            <a:lvl1pPr marL="0" indent="0" algn="ctr">
              <a:buNone/>
              <a:defRPr sz="700" baseline="0">
                <a:solidFill>
                  <a:schemeClr val="bg1"/>
                </a:solidFill>
              </a:defRPr>
            </a:lvl1pPr>
          </a:lstStyle>
          <a:p>
            <a:r>
              <a:rPr lang="en-GB" noProof="0" smtClean="0"/>
              <a:t>Click to add media size 4/3</a:t>
            </a:r>
            <a:endParaRPr lang="en-GB" noProof="0"/>
          </a:p>
        </p:txBody>
      </p:sp>
      <p:sp>
        <p:nvSpPr>
          <p:cNvPr id="17" name="Content Placeholder 2"/>
          <p:cNvSpPr>
            <a:spLocks noGrp="1"/>
          </p:cNvSpPr>
          <p:nvPr>
            <p:ph idx="24"/>
          </p:nvPr>
        </p:nvSpPr>
        <p:spPr>
          <a:xfrm>
            <a:off x="179337" y="2332842"/>
            <a:ext cx="2391521" cy="525473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6"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smtClean="0"/>
              <a:t>マスター タイトルの書式設定</a:t>
            </a:r>
            <a:endParaRPr lang="en-GB" noProof="0" dirty="0"/>
          </a:p>
        </p:txBody>
      </p:sp>
      <p:sp>
        <p:nvSpPr>
          <p:cNvPr id="12"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3"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4"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26152007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Video background">
    <p:spTree>
      <p:nvGrpSpPr>
        <p:cNvPr id="1" name=""/>
        <p:cNvGrpSpPr/>
        <p:nvPr/>
      </p:nvGrpSpPr>
      <p:grpSpPr>
        <a:xfrm>
          <a:off x="0" y="0"/>
          <a:ext cx="0" cy="0"/>
          <a:chOff x="0" y="0"/>
          <a:chExt cx="0" cy="0"/>
        </a:xfrm>
      </p:grpSpPr>
      <p:sp>
        <p:nvSpPr>
          <p:cNvPr id="10" name="Media Placeholder 8"/>
          <p:cNvSpPr>
            <a:spLocks noGrp="1"/>
          </p:cNvSpPr>
          <p:nvPr>
            <p:ph type="media" sz="quarter" idx="18" hasCustomPrompt="1"/>
          </p:nvPr>
        </p:nvSpPr>
        <p:spPr>
          <a:xfrm>
            <a:off x="0" y="-1"/>
            <a:ext cx="5143500" cy="9143998"/>
          </a:xfrm>
          <a:solidFill>
            <a:schemeClr val="accent6"/>
          </a:solidFill>
          <a:effectLst/>
        </p:spPr>
        <p:txBody>
          <a:bodyPr tIns="0" anchor="ctr" anchorCtr="0">
            <a:normAutofit/>
          </a:bodyPr>
          <a:lstStyle>
            <a:lvl1pPr marL="0" indent="0" algn="ctr">
              <a:buNone/>
              <a:defRPr sz="700">
                <a:solidFill>
                  <a:schemeClr val="bg1"/>
                </a:solidFill>
              </a:defRPr>
            </a:lvl1pPr>
          </a:lstStyle>
          <a:p>
            <a:r>
              <a:rPr lang="en-GB" noProof="0" smtClean="0"/>
              <a:t>Click to add media size 16:9</a:t>
            </a:r>
            <a:endParaRPr lang="en-GB" noProof="0"/>
          </a:p>
        </p:txBody>
      </p:sp>
      <p:sp>
        <p:nvSpPr>
          <p:cNvPr id="11"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bg1"/>
                </a:solidFill>
              </a:defRPr>
            </a:lvl1pPr>
          </a:lstStyle>
          <a:p>
            <a:pPr>
              <a:defRPr/>
            </a:pPr>
            <a:r>
              <a:rPr lang="en-GB" smtClean="0"/>
              <a:t>Presentation title</a:t>
            </a:r>
            <a:endParaRPr lang="en-GB" dirty="0"/>
          </a:p>
        </p:txBody>
      </p:sp>
      <p:sp>
        <p:nvSpPr>
          <p:cNvPr id="12"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bg1"/>
                </a:solidFill>
              </a:defRPr>
            </a:lvl1pPr>
          </a:lstStyle>
          <a:p>
            <a:pPr>
              <a:defRPr/>
            </a:pPr>
            <a:r>
              <a:rPr lang="en-GB" smtClean="0"/>
              <a:t>Date</a:t>
            </a:r>
            <a:endParaRPr lang="en-GB" dirty="0"/>
          </a:p>
        </p:txBody>
      </p:sp>
      <p:sp>
        <p:nvSpPr>
          <p:cNvPr id="14"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bg1"/>
                </a:solidFill>
              </a:defRPr>
            </a:lvl1pPr>
          </a:lstStyle>
          <a:p>
            <a:pPr>
              <a:defRPr/>
            </a:pPr>
            <a:fld id="{4B01E8EF-57E8-4F85-90EB-163CEE512F88}" type="slidenum">
              <a:rPr lang="en-GB" smtClean="0"/>
              <a:pPr>
                <a:defRPr/>
              </a:pPr>
              <a:t>‹#›</a:t>
            </a:fld>
            <a:endParaRPr lang="en-GB" dirty="0"/>
          </a:p>
        </p:txBody>
      </p:sp>
    </p:spTree>
    <p:extLst>
      <p:ext uri="{BB962C8B-B14F-4D97-AF65-F5344CB8AC3E}">
        <p14:creationId xmlns:p14="http://schemas.microsoft.com/office/powerpoint/2010/main" val="12265096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Margin guide">
    <p:spTree>
      <p:nvGrpSpPr>
        <p:cNvPr id="1" name=""/>
        <p:cNvGrpSpPr/>
        <p:nvPr/>
      </p:nvGrpSpPr>
      <p:grpSpPr>
        <a:xfrm>
          <a:off x="0" y="0"/>
          <a:ext cx="0" cy="0"/>
          <a:chOff x="0" y="0"/>
          <a:chExt cx="0" cy="0"/>
        </a:xfrm>
      </p:grpSpPr>
      <p:sp>
        <p:nvSpPr>
          <p:cNvPr id="10" name="Rectangle 9"/>
          <p:cNvSpPr/>
          <p:nvPr userDrawn="1"/>
        </p:nvSpPr>
        <p:spPr bwMode="auto">
          <a:xfrm>
            <a:off x="178200" y="549404"/>
            <a:ext cx="4787100" cy="7038174"/>
          </a:xfrm>
          <a:prstGeom prst="rect">
            <a:avLst/>
          </a:prstGeom>
          <a:pattFill prst="wdUpDiag">
            <a:fgClr>
              <a:schemeClr val="bg2"/>
            </a:fgClr>
            <a:bgClr>
              <a:schemeClr val="bg1"/>
            </a:bgClr>
          </a:pattFill>
          <a:ln w="3175" cap="flat" cmpd="sng" algn="ctr">
            <a:solidFill>
              <a:schemeClr val="accent5"/>
            </a:solidFill>
            <a:prstDash val="solid"/>
            <a:round/>
            <a:headEnd type="none" w="med" len="med"/>
            <a:tailEnd type="none" w="med" len="med"/>
          </a:ln>
          <a:effectLst/>
          <a:extLst/>
        </p:spPr>
        <p:txBody>
          <a:bodyPr vert="horz" wrap="none" lIns="72000" tIns="72000" rIns="72000" bIns="72000" numCol="1" rtlCol="0" anchor="ctr" anchorCtr="0" compatLnSpc="1">
            <a:prstTxWarp prst="textNoShape">
              <a:avLst/>
            </a:prstTxWarp>
          </a:bodyPr>
          <a:lstStyle/>
          <a:p>
            <a:pPr marL="0" marR="0" indent="0" algn="ctr" defTabSz="1219200" rtl="0" eaLnBrk="1" fontAlgn="base" latinLnBrk="0" hangingPunct="1">
              <a:lnSpc>
                <a:spcPct val="100000"/>
              </a:lnSpc>
              <a:spcBef>
                <a:spcPct val="50000"/>
              </a:spcBef>
              <a:spcAft>
                <a:spcPct val="0"/>
              </a:spcAft>
              <a:buClrTx/>
              <a:buSzTx/>
              <a:buFontTx/>
              <a:buNone/>
              <a:tabLst/>
            </a:pPr>
            <a:endParaRPr kumimoji="0" lang="en-GB" sz="2400" b="1" i="0" u="none" strike="noStrike" cap="none" normalizeH="0" baseline="0" noProof="0" smtClean="0">
              <a:ln>
                <a:noFill/>
              </a:ln>
              <a:solidFill>
                <a:srgbClr val="001965"/>
              </a:solidFill>
              <a:effectLst/>
              <a:latin typeface="Verdana" pitchFamily="34" charset="0"/>
            </a:endParaRPr>
          </a:p>
        </p:txBody>
      </p:sp>
      <p:sp>
        <p:nvSpPr>
          <p:cNvPr id="21" name="Title 6"/>
          <p:cNvSpPr txBox="1">
            <a:spLocks/>
          </p:cNvSpPr>
          <p:nvPr userDrawn="1"/>
        </p:nvSpPr>
        <p:spPr bwMode="auto">
          <a:xfrm>
            <a:off x="179337" y="1026329"/>
            <a:ext cx="4791445" cy="6958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defTabSz="877888" rtl="0" eaLnBrk="0" fontAlgn="base" hangingPunct="0">
              <a:lnSpc>
                <a:spcPct val="90000"/>
              </a:lnSpc>
              <a:spcBef>
                <a:spcPct val="0"/>
              </a:spcBef>
              <a:spcAft>
                <a:spcPct val="0"/>
              </a:spcAft>
              <a:defRPr sz="2400" b="1" baseline="0">
                <a:solidFill>
                  <a:srgbClr val="001965"/>
                </a:solidFill>
                <a:latin typeface="+mj-lt"/>
                <a:ea typeface="+mj-ea"/>
                <a:cs typeface="+mj-cs"/>
              </a:defRPr>
            </a:lvl1pPr>
            <a:lvl2pPr algn="l" defTabSz="877888" rtl="0" eaLnBrk="0" fontAlgn="base" hangingPunct="0">
              <a:spcBef>
                <a:spcPct val="0"/>
              </a:spcBef>
              <a:spcAft>
                <a:spcPct val="0"/>
              </a:spcAft>
              <a:defRPr sz="2700" b="1">
                <a:solidFill>
                  <a:srgbClr val="001965"/>
                </a:solidFill>
                <a:latin typeface="Verdana" pitchFamily="34" charset="0"/>
              </a:defRPr>
            </a:lvl2pPr>
            <a:lvl3pPr algn="l" defTabSz="877888" rtl="0" eaLnBrk="0" fontAlgn="base" hangingPunct="0">
              <a:spcBef>
                <a:spcPct val="0"/>
              </a:spcBef>
              <a:spcAft>
                <a:spcPct val="0"/>
              </a:spcAft>
              <a:defRPr sz="2700" b="1">
                <a:solidFill>
                  <a:srgbClr val="001965"/>
                </a:solidFill>
                <a:latin typeface="Verdana" pitchFamily="34" charset="0"/>
              </a:defRPr>
            </a:lvl3pPr>
            <a:lvl4pPr algn="l" defTabSz="877888" rtl="0" eaLnBrk="0" fontAlgn="base" hangingPunct="0">
              <a:spcBef>
                <a:spcPct val="0"/>
              </a:spcBef>
              <a:spcAft>
                <a:spcPct val="0"/>
              </a:spcAft>
              <a:defRPr sz="2700" b="1">
                <a:solidFill>
                  <a:srgbClr val="001965"/>
                </a:solidFill>
                <a:latin typeface="Verdana" pitchFamily="34" charset="0"/>
              </a:defRPr>
            </a:lvl4pPr>
            <a:lvl5pPr algn="l" defTabSz="877888" rtl="0" eaLnBrk="0" fontAlgn="base" hangingPunct="0">
              <a:spcBef>
                <a:spcPct val="0"/>
              </a:spcBef>
              <a:spcAft>
                <a:spcPct val="0"/>
              </a:spcAft>
              <a:defRPr sz="2700" b="1">
                <a:solidFill>
                  <a:srgbClr val="001965"/>
                </a:solidFill>
                <a:latin typeface="Verdana" pitchFamily="34" charset="0"/>
              </a:defRPr>
            </a:lvl5pPr>
            <a:lvl6pPr marL="329595" algn="l" defTabSz="878921" rtl="0" eaLnBrk="1" fontAlgn="base" hangingPunct="1">
              <a:spcBef>
                <a:spcPct val="0"/>
              </a:spcBef>
              <a:spcAft>
                <a:spcPct val="0"/>
              </a:spcAft>
              <a:defRPr sz="2700" b="1">
                <a:solidFill>
                  <a:srgbClr val="001965"/>
                </a:solidFill>
                <a:latin typeface="Verdana" pitchFamily="34" charset="0"/>
              </a:defRPr>
            </a:lvl6pPr>
            <a:lvl7pPr marL="659191" algn="l" defTabSz="878921" rtl="0" eaLnBrk="1" fontAlgn="base" hangingPunct="1">
              <a:spcBef>
                <a:spcPct val="0"/>
              </a:spcBef>
              <a:spcAft>
                <a:spcPct val="0"/>
              </a:spcAft>
              <a:defRPr sz="2700" b="1">
                <a:solidFill>
                  <a:srgbClr val="001965"/>
                </a:solidFill>
                <a:latin typeface="Verdana" pitchFamily="34" charset="0"/>
              </a:defRPr>
            </a:lvl7pPr>
            <a:lvl8pPr marL="988786" algn="l" defTabSz="878921" rtl="0" eaLnBrk="1" fontAlgn="base" hangingPunct="1">
              <a:spcBef>
                <a:spcPct val="0"/>
              </a:spcBef>
              <a:spcAft>
                <a:spcPct val="0"/>
              </a:spcAft>
              <a:defRPr sz="2700" b="1">
                <a:solidFill>
                  <a:srgbClr val="001965"/>
                </a:solidFill>
                <a:latin typeface="Verdana" pitchFamily="34" charset="0"/>
              </a:defRPr>
            </a:lvl8pPr>
            <a:lvl9pPr marL="1318382" algn="l" defTabSz="878921" rtl="0" eaLnBrk="1" fontAlgn="base" hangingPunct="1">
              <a:spcBef>
                <a:spcPct val="0"/>
              </a:spcBef>
              <a:spcAft>
                <a:spcPct val="0"/>
              </a:spcAft>
              <a:defRPr sz="2700" b="1">
                <a:solidFill>
                  <a:srgbClr val="001965"/>
                </a:solidFill>
                <a:latin typeface="Verdana" pitchFamily="34" charset="0"/>
              </a:defRPr>
            </a:lvl9pPr>
          </a:lstStyle>
          <a:p>
            <a:r>
              <a:rPr lang="en-GB" noProof="0" dirty="0" smtClean="0"/>
              <a:t>Title</a:t>
            </a:r>
            <a:endParaRPr lang="en-GB" noProof="0" dirty="0"/>
          </a:p>
        </p:txBody>
      </p:sp>
      <p:sp>
        <p:nvSpPr>
          <p:cNvPr id="15" name="TextBox 14"/>
          <p:cNvSpPr txBox="1"/>
          <p:nvPr userDrawn="1"/>
        </p:nvSpPr>
        <p:spPr>
          <a:xfrm>
            <a:off x="1546205" y="4488065"/>
            <a:ext cx="2043773" cy="461665"/>
          </a:xfrm>
          <a:prstGeom prst="rect">
            <a:avLst/>
          </a:prstGeom>
          <a:noFill/>
        </p:spPr>
        <p:txBody>
          <a:bodyPr wrap="square" rtlCol="0">
            <a:spAutoFit/>
          </a:bodyPr>
          <a:lstStyle/>
          <a:p>
            <a:pPr algn="ctr"/>
            <a:r>
              <a:rPr lang="en-GB" sz="1200" b="0" noProof="0" dirty="0" smtClean="0">
                <a:solidFill>
                  <a:schemeClr val="accent5"/>
                </a:solidFill>
              </a:rPr>
              <a:t>Keep all content in this area</a:t>
            </a:r>
            <a:endParaRPr lang="en-GB" sz="1200" b="0" noProof="0" dirty="0">
              <a:solidFill>
                <a:schemeClr val="accent5"/>
              </a:solidFill>
            </a:endParaRPr>
          </a:p>
        </p:txBody>
      </p:sp>
      <p:sp>
        <p:nvSpPr>
          <p:cNvPr id="28" name="TextBox 27"/>
          <p:cNvSpPr txBox="1"/>
          <p:nvPr userDrawn="1"/>
        </p:nvSpPr>
        <p:spPr>
          <a:xfrm>
            <a:off x="179337" y="2332841"/>
            <a:ext cx="4791445" cy="369332"/>
          </a:xfrm>
          <a:prstGeom prst="rect">
            <a:avLst/>
          </a:prstGeom>
          <a:noFill/>
        </p:spPr>
        <p:txBody>
          <a:bodyPr wrap="square" rtlCol="0">
            <a:spAutoFit/>
          </a:bodyPr>
          <a:lstStyle/>
          <a:p>
            <a:endParaRPr lang="en-GB" noProof="0"/>
          </a:p>
        </p:txBody>
      </p:sp>
      <p:sp>
        <p:nvSpPr>
          <p:cNvPr id="30" name="Rectangle 29"/>
          <p:cNvSpPr/>
          <p:nvPr userDrawn="1"/>
        </p:nvSpPr>
        <p:spPr bwMode="auto">
          <a:xfrm>
            <a:off x="178200" y="2332840"/>
            <a:ext cx="4787101" cy="5254736"/>
          </a:xfrm>
          <a:prstGeom prst="rect">
            <a:avLst/>
          </a:prstGeom>
          <a:noFill/>
          <a:ln w="3175" cap="flat" cmpd="sng" algn="ctr">
            <a:solidFill>
              <a:schemeClr val="accent5"/>
            </a:solidFill>
            <a:prstDash val="solid"/>
            <a:round/>
            <a:headEnd type="none" w="med" len="med"/>
            <a:tailEnd type="none" w="med" len="med"/>
          </a:ln>
          <a:effectLst/>
          <a:extLst/>
        </p:spPr>
        <p:txBody>
          <a:bodyPr vert="horz" wrap="none" lIns="0" tIns="0" rIns="0" bIns="0" numCol="1" rtlCol="0" anchor="t" anchorCtr="0" compatLnSpc="1">
            <a:prstTxWarp prst="textNoShape">
              <a:avLst/>
            </a:prstTxWarp>
          </a:bodyPr>
          <a:lstStyle/>
          <a:p>
            <a:pPr marL="269875" marR="0" indent="-269875" algn="l" defTabSz="1219200" rtl="0" eaLnBrk="1" fontAlgn="base" latinLnBrk="0" hangingPunct="1">
              <a:lnSpc>
                <a:spcPct val="100000"/>
              </a:lnSpc>
              <a:spcBef>
                <a:spcPct val="50000"/>
              </a:spcBef>
              <a:spcAft>
                <a:spcPct val="0"/>
              </a:spcAft>
              <a:buClr>
                <a:schemeClr val="accent1"/>
              </a:buClr>
              <a:buSzTx/>
              <a:buFont typeface="Arial" pitchFamily="34" charset="0"/>
              <a:buChar char="•"/>
              <a:tabLst/>
            </a:pPr>
            <a:r>
              <a:rPr kumimoji="0" lang="en-GB" sz="1800" b="0" i="0" u="none" strike="noStrike" cap="none" normalizeH="0" baseline="0" noProof="0" dirty="0" smtClean="0">
                <a:ln>
                  <a:noFill/>
                </a:ln>
                <a:solidFill>
                  <a:srgbClr val="001965"/>
                </a:solidFill>
                <a:effectLst/>
                <a:latin typeface="Verdana" pitchFamily="34" charset="0"/>
              </a:rPr>
              <a:t>Content area</a:t>
            </a:r>
          </a:p>
        </p:txBody>
      </p:sp>
      <p:sp>
        <p:nvSpPr>
          <p:cNvPr id="31" name="TextBox 30"/>
          <p:cNvSpPr txBox="1"/>
          <p:nvPr userDrawn="1"/>
        </p:nvSpPr>
        <p:spPr>
          <a:xfrm>
            <a:off x="178200" y="1714595"/>
            <a:ext cx="2571755" cy="461665"/>
          </a:xfrm>
          <a:prstGeom prst="rect">
            <a:avLst/>
          </a:prstGeom>
          <a:noFill/>
        </p:spPr>
        <p:txBody>
          <a:bodyPr wrap="square" rtlCol="0">
            <a:spAutoFit/>
          </a:bodyPr>
          <a:lstStyle/>
          <a:p>
            <a:pPr algn="l"/>
            <a:r>
              <a:rPr lang="en-GB" sz="1200" b="0" noProof="0" dirty="0" smtClean="0">
                <a:solidFill>
                  <a:schemeClr val="accent5"/>
                </a:solidFill>
              </a:rPr>
              <a:t>Keep</a:t>
            </a:r>
            <a:r>
              <a:rPr lang="en-GB" sz="1200" b="0" baseline="0" noProof="0" dirty="0" smtClean="0">
                <a:solidFill>
                  <a:schemeClr val="accent5"/>
                </a:solidFill>
              </a:rPr>
              <a:t> all titles, </a:t>
            </a:r>
            <a:r>
              <a:rPr lang="en-GB" sz="1200" b="0" baseline="0" noProof="0" dirty="0" err="1" smtClean="0">
                <a:solidFill>
                  <a:schemeClr val="accent5"/>
                </a:solidFill>
              </a:rPr>
              <a:t>trompets</a:t>
            </a:r>
            <a:r>
              <a:rPr lang="en-GB" sz="1200" b="0" baseline="0" noProof="0" dirty="0" smtClean="0">
                <a:solidFill>
                  <a:schemeClr val="accent5"/>
                </a:solidFill>
              </a:rPr>
              <a:t> and subtitles in this area</a:t>
            </a:r>
            <a:endParaRPr lang="en-GB" sz="1200" b="0" noProof="0" dirty="0">
              <a:solidFill>
                <a:schemeClr val="accent5"/>
              </a:solidFill>
            </a:endParaRPr>
          </a:p>
        </p:txBody>
      </p:sp>
      <p:sp>
        <p:nvSpPr>
          <p:cNvPr id="32" name="TextBox 31"/>
          <p:cNvSpPr txBox="1"/>
          <p:nvPr userDrawn="1"/>
        </p:nvSpPr>
        <p:spPr>
          <a:xfrm>
            <a:off x="2767394" y="586205"/>
            <a:ext cx="2198919" cy="461665"/>
          </a:xfrm>
          <a:prstGeom prst="rect">
            <a:avLst/>
          </a:prstGeom>
          <a:noFill/>
        </p:spPr>
        <p:txBody>
          <a:bodyPr wrap="square" rtlCol="0">
            <a:spAutoFit/>
          </a:bodyPr>
          <a:lstStyle/>
          <a:p>
            <a:pPr algn="r"/>
            <a:r>
              <a:rPr lang="en-GB" sz="1200" b="0" noProof="0" smtClean="0">
                <a:solidFill>
                  <a:schemeClr val="accent5"/>
                </a:solidFill>
              </a:rPr>
              <a:t>Never</a:t>
            </a:r>
            <a:r>
              <a:rPr lang="en-GB" sz="1200" b="0" baseline="0" noProof="0" smtClean="0">
                <a:solidFill>
                  <a:schemeClr val="accent5"/>
                </a:solidFill>
              </a:rPr>
              <a:t> move Footer, Date and No placeholders</a:t>
            </a:r>
            <a:endParaRPr lang="en-GB" sz="1200" b="0" noProof="0">
              <a:solidFill>
                <a:schemeClr val="accent5"/>
              </a:solidFill>
            </a:endParaRPr>
          </a:p>
        </p:txBody>
      </p:sp>
      <p:sp>
        <p:nvSpPr>
          <p:cNvPr id="16"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7"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8"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4454883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rompet">
    <p:spTree>
      <p:nvGrpSpPr>
        <p:cNvPr id="1" name=""/>
        <p:cNvGrpSpPr/>
        <p:nvPr/>
      </p:nvGrpSpPr>
      <p:grpSpPr>
        <a:xfrm>
          <a:off x="0" y="0"/>
          <a:ext cx="0" cy="0"/>
          <a:chOff x="0" y="0"/>
          <a:chExt cx="0" cy="0"/>
        </a:xfrm>
      </p:grpSpPr>
      <p:sp>
        <p:nvSpPr>
          <p:cNvPr id="8" name="Rectangle 3"/>
          <p:cNvSpPr>
            <a:spLocks noGrp="1" noChangeArrowheads="1"/>
          </p:cNvSpPr>
          <p:nvPr>
            <p:ph type="subTitle" idx="14" hasCustomPrompt="1"/>
          </p:nvPr>
        </p:nvSpPr>
        <p:spPr>
          <a:xfrm>
            <a:off x="178200" y="686089"/>
            <a:ext cx="4787100" cy="228693"/>
          </a:xfrm>
          <a:extLst>
            <a:ext uri="{909E8E84-426E-40DD-AFC4-6F175D3DCCD1}">
              <a14:hiddenFill xmlns:a14="http://schemas.microsoft.com/office/drawing/2010/main">
                <a:solidFill>
                  <a:schemeClr val="accent1"/>
                </a:solidFill>
              </a14:hiddenFill>
            </a:ext>
          </a:extLst>
        </p:spPr>
        <p:txBody>
          <a:bodyPr wrap="none" lIns="18000" anchor="ctr" anchorCtr="0">
            <a:noAutofit/>
          </a:bodyPr>
          <a:lstStyle>
            <a:lvl1pPr marL="0" indent="0" algn="l">
              <a:buFontTx/>
              <a:buNone/>
              <a:defRPr sz="1100" baseline="0"/>
            </a:lvl1pPr>
          </a:lstStyle>
          <a:p>
            <a:pPr lvl="0"/>
            <a:r>
              <a:rPr lang="en-GB" noProof="0" dirty="0" smtClean="0"/>
              <a:t>Insert </a:t>
            </a:r>
            <a:r>
              <a:rPr lang="en-GB" noProof="0" dirty="0" err="1" smtClean="0"/>
              <a:t>trompet</a:t>
            </a:r>
            <a:endParaRPr lang="en-GB" noProof="0" dirty="0" smtClean="0"/>
          </a:p>
        </p:txBody>
      </p:sp>
      <p:sp>
        <p:nvSpPr>
          <p:cNvPr id="10"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smtClean="0"/>
              <a:t>マスター タイトルの書式設定</a:t>
            </a:r>
            <a:endParaRPr lang="en-GB" noProof="0" dirty="0"/>
          </a:p>
        </p:txBody>
      </p:sp>
      <p:sp>
        <p:nvSpPr>
          <p:cNvPr id="9" name="Content Placeholder 2"/>
          <p:cNvSpPr>
            <a:spLocks noGrp="1"/>
          </p:cNvSpPr>
          <p:nvPr>
            <p:ph idx="1"/>
          </p:nvPr>
        </p:nvSpPr>
        <p:spPr>
          <a:xfrm>
            <a:off x="178200" y="2332842"/>
            <a:ext cx="4787100" cy="525473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4"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5"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6"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23231054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ubtitle">
    <p:spTree>
      <p:nvGrpSpPr>
        <p:cNvPr id="1" name=""/>
        <p:cNvGrpSpPr/>
        <p:nvPr/>
      </p:nvGrpSpPr>
      <p:grpSpPr>
        <a:xfrm>
          <a:off x="0" y="0"/>
          <a:ext cx="0" cy="0"/>
          <a:chOff x="0" y="0"/>
          <a:chExt cx="0" cy="0"/>
        </a:xfrm>
      </p:grpSpPr>
      <p:sp>
        <p:nvSpPr>
          <p:cNvPr id="8" name="Rectangle 3"/>
          <p:cNvSpPr>
            <a:spLocks noGrp="1" noChangeArrowheads="1"/>
          </p:cNvSpPr>
          <p:nvPr>
            <p:ph type="subTitle" idx="14" hasCustomPrompt="1"/>
          </p:nvPr>
        </p:nvSpPr>
        <p:spPr>
          <a:xfrm>
            <a:off x="178200" y="1612146"/>
            <a:ext cx="4787100" cy="355068"/>
          </a:xfrm>
          <a:extLst>
            <a:ext uri="{909E8E84-426E-40DD-AFC4-6F175D3DCCD1}">
              <a14:hiddenFill xmlns:a14="http://schemas.microsoft.com/office/drawing/2010/main">
                <a:solidFill>
                  <a:schemeClr val="accent1"/>
                </a:solidFill>
              </a14:hiddenFill>
            </a:ext>
          </a:extLst>
        </p:spPr>
        <p:txBody>
          <a:bodyPr wrap="none" lIns="18000" anchor="ctr" anchorCtr="0"/>
          <a:lstStyle>
            <a:lvl1pPr marL="0" indent="0" algn="l">
              <a:buFontTx/>
              <a:buNone/>
              <a:defRPr sz="1100" baseline="0"/>
            </a:lvl1pPr>
          </a:lstStyle>
          <a:p>
            <a:pPr lvl="0"/>
            <a:r>
              <a:rPr lang="en-GB" noProof="0" dirty="0" smtClean="0"/>
              <a:t>Insert subtitle</a:t>
            </a:r>
          </a:p>
        </p:txBody>
      </p:sp>
      <p:sp>
        <p:nvSpPr>
          <p:cNvPr id="13"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smtClean="0"/>
              <a:t>マスター タイトルの書式設定</a:t>
            </a:r>
            <a:endParaRPr lang="en-GB" noProof="0" dirty="0"/>
          </a:p>
        </p:txBody>
      </p:sp>
      <p:sp>
        <p:nvSpPr>
          <p:cNvPr id="9" name="Content Placeholder 2"/>
          <p:cNvSpPr>
            <a:spLocks noGrp="1"/>
          </p:cNvSpPr>
          <p:nvPr>
            <p:ph idx="1"/>
          </p:nvPr>
        </p:nvSpPr>
        <p:spPr>
          <a:xfrm>
            <a:off x="178200" y="2332842"/>
            <a:ext cx="4787100" cy="525473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4"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5"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6"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10865590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2" name="Title 1"/>
          <p:cNvSpPr>
            <a:spLocks noGrp="1"/>
          </p:cNvSpPr>
          <p:nvPr>
            <p:ph type="title"/>
          </p:nvPr>
        </p:nvSpPr>
        <p:spPr>
          <a:xfrm>
            <a:off x="179337" y="916303"/>
            <a:ext cx="3764531" cy="6675476"/>
          </a:xfrm>
        </p:spPr>
        <p:txBody>
          <a:bodyPr tIns="57600" anchor="t"/>
          <a:lstStyle>
            <a:lvl1pPr>
              <a:lnSpc>
                <a:spcPct val="90000"/>
              </a:lnSpc>
              <a:defRPr sz="6000" spc="-150"/>
            </a:lvl1pPr>
          </a:lstStyle>
          <a:p>
            <a:r>
              <a:rPr lang="ja-JP" altLang="en-US" noProof="0" smtClean="0"/>
              <a:t>マスター タイトルの書式設定</a:t>
            </a:r>
            <a:endParaRPr lang="en-GB" noProof="0" dirty="0"/>
          </a:p>
        </p:txBody>
      </p:sp>
      <p:sp>
        <p:nvSpPr>
          <p:cNvPr id="9"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0"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1"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34694272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placeholders">
    <p:spTree>
      <p:nvGrpSpPr>
        <p:cNvPr id="1" name=""/>
        <p:cNvGrpSpPr/>
        <p:nvPr/>
      </p:nvGrpSpPr>
      <p:grpSpPr>
        <a:xfrm>
          <a:off x="0" y="0"/>
          <a:ext cx="0" cy="0"/>
          <a:chOff x="0" y="0"/>
          <a:chExt cx="0" cy="0"/>
        </a:xfrm>
      </p:grpSpPr>
      <p:sp>
        <p:nvSpPr>
          <p:cNvPr id="18"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smtClean="0"/>
              <a:t>マスター タイトルの書式設定</a:t>
            </a:r>
            <a:endParaRPr lang="en-GB" noProof="0" dirty="0"/>
          </a:p>
        </p:txBody>
      </p:sp>
      <p:sp>
        <p:nvSpPr>
          <p:cNvPr id="36" name="Content Placeholder 2"/>
          <p:cNvSpPr>
            <a:spLocks noGrp="1"/>
          </p:cNvSpPr>
          <p:nvPr>
            <p:ph idx="1"/>
          </p:nvPr>
        </p:nvSpPr>
        <p:spPr>
          <a:xfrm>
            <a:off x="178201" y="2332842"/>
            <a:ext cx="2304450" cy="525473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37" name="Content Placeholder 2"/>
          <p:cNvSpPr>
            <a:spLocks noGrp="1"/>
          </p:cNvSpPr>
          <p:nvPr>
            <p:ph idx="10"/>
          </p:nvPr>
        </p:nvSpPr>
        <p:spPr>
          <a:xfrm>
            <a:off x="2660850" y="2332841"/>
            <a:ext cx="2304450" cy="5254400"/>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8"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1"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3"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54342840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placeholders horizontal">
    <p:spTree>
      <p:nvGrpSpPr>
        <p:cNvPr id="1" name=""/>
        <p:cNvGrpSpPr/>
        <p:nvPr/>
      </p:nvGrpSpPr>
      <p:grpSpPr>
        <a:xfrm>
          <a:off x="0" y="0"/>
          <a:ext cx="0" cy="0"/>
          <a:chOff x="0" y="0"/>
          <a:chExt cx="0" cy="0"/>
        </a:xfrm>
      </p:grpSpPr>
      <p:sp>
        <p:nvSpPr>
          <p:cNvPr id="11"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smtClean="0"/>
              <a:t>マスター タイトルの書式設定</a:t>
            </a:r>
            <a:endParaRPr lang="en-GB" noProof="0" dirty="0"/>
          </a:p>
        </p:txBody>
      </p:sp>
      <p:sp>
        <p:nvSpPr>
          <p:cNvPr id="24" name="Content Placeholder 2"/>
          <p:cNvSpPr>
            <a:spLocks noGrp="1"/>
          </p:cNvSpPr>
          <p:nvPr>
            <p:ph idx="1"/>
          </p:nvPr>
        </p:nvSpPr>
        <p:spPr>
          <a:xfrm>
            <a:off x="178200" y="2332842"/>
            <a:ext cx="4787100" cy="2483369"/>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25" name="Content Placeholder 2"/>
          <p:cNvSpPr>
            <a:spLocks noGrp="1"/>
          </p:cNvSpPr>
          <p:nvPr>
            <p:ph idx="25"/>
          </p:nvPr>
        </p:nvSpPr>
        <p:spPr>
          <a:xfrm>
            <a:off x="178200" y="5108408"/>
            <a:ext cx="4787100" cy="2483369"/>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2"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3"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4"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313078605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placeholders">
    <p:spTree>
      <p:nvGrpSpPr>
        <p:cNvPr id="1" name=""/>
        <p:cNvGrpSpPr/>
        <p:nvPr/>
      </p:nvGrpSpPr>
      <p:grpSpPr>
        <a:xfrm>
          <a:off x="0" y="0"/>
          <a:ext cx="0" cy="0"/>
          <a:chOff x="0" y="0"/>
          <a:chExt cx="0" cy="0"/>
        </a:xfrm>
      </p:grpSpPr>
      <p:sp>
        <p:nvSpPr>
          <p:cNvPr id="12"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smtClean="0"/>
              <a:t>マスター タイトルの書式設定</a:t>
            </a:r>
            <a:endParaRPr lang="en-GB" noProof="0" dirty="0"/>
          </a:p>
        </p:txBody>
      </p:sp>
      <p:sp>
        <p:nvSpPr>
          <p:cNvPr id="27" name="Content Placeholder 2"/>
          <p:cNvSpPr>
            <a:spLocks noGrp="1"/>
          </p:cNvSpPr>
          <p:nvPr>
            <p:ph idx="1"/>
          </p:nvPr>
        </p:nvSpPr>
        <p:spPr>
          <a:xfrm>
            <a:off x="178200" y="2332842"/>
            <a:ext cx="1475578" cy="525473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28" name="Content Placeholder 2"/>
          <p:cNvSpPr>
            <a:spLocks noGrp="1"/>
          </p:cNvSpPr>
          <p:nvPr>
            <p:ph idx="10"/>
          </p:nvPr>
        </p:nvSpPr>
        <p:spPr>
          <a:xfrm>
            <a:off x="1833961" y="2332842"/>
            <a:ext cx="1475578" cy="525473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29" name="Content Placeholder 2"/>
          <p:cNvSpPr>
            <a:spLocks noGrp="1"/>
          </p:cNvSpPr>
          <p:nvPr>
            <p:ph idx="11"/>
          </p:nvPr>
        </p:nvSpPr>
        <p:spPr>
          <a:xfrm>
            <a:off x="3489722" y="2332842"/>
            <a:ext cx="1475578" cy="525473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9"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20"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21"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5908753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 placeholders">
    <p:spTree>
      <p:nvGrpSpPr>
        <p:cNvPr id="1" name=""/>
        <p:cNvGrpSpPr/>
        <p:nvPr/>
      </p:nvGrpSpPr>
      <p:grpSpPr>
        <a:xfrm>
          <a:off x="0" y="0"/>
          <a:ext cx="0" cy="0"/>
          <a:chOff x="0" y="0"/>
          <a:chExt cx="0" cy="0"/>
        </a:xfrm>
      </p:grpSpPr>
      <p:sp>
        <p:nvSpPr>
          <p:cNvPr id="13" name="Title 1"/>
          <p:cNvSpPr>
            <a:spLocks noGrp="1"/>
          </p:cNvSpPr>
          <p:nvPr>
            <p:ph type="title"/>
          </p:nvPr>
        </p:nvSpPr>
        <p:spPr>
          <a:xfrm>
            <a:off x="178200" y="916302"/>
            <a:ext cx="4787100" cy="695844"/>
          </a:xfrm>
        </p:spPr>
        <p:txBody>
          <a:bodyPr anchor="ctr" anchorCtr="0"/>
          <a:lstStyle>
            <a:lvl1pPr>
              <a:defRPr sz="2400"/>
            </a:lvl1pPr>
          </a:lstStyle>
          <a:p>
            <a:r>
              <a:rPr lang="ja-JP" altLang="en-US" noProof="0" smtClean="0"/>
              <a:t>マスター タイトルの書式設定</a:t>
            </a:r>
            <a:endParaRPr lang="en-GB" noProof="0" dirty="0"/>
          </a:p>
        </p:txBody>
      </p:sp>
      <p:sp>
        <p:nvSpPr>
          <p:cNvPr id="37" name="Content Placeholder 2"/>
          <p:cNvSpPr>
            <a:spLocks noGrp="1"/>
          </p:cNvSpPr>
          <p:nvPr>
            <p:ph idx="1"/>
          </p:nvPr>
        </p:nvSpPr>
        <p:spPr>
          <a:xfrm>
            <a:off x="178200" y="2332842"/>
            <a:ext cx="1062133" cy="525473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38" name="Content Placeholder 2"/>
          <p:cNvSpPr>
            <a:spLocks noGrp="1"/>
          </p:cNvSpPr>
          <p:nvPr>
            <p:ph idx="10"/>
          </p:nvPr>
        </p:nvSpPr>
        <p:spPr>
          <a:xfrm>
            <a:off x="1418534" y="2332842"/>
            <a:ext cx="1062133" cy="525473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39" name="Content Placeholder 2"/>
          <p:cNvSpPr>
            <a:spLocks noGrp="1"/>
          </p:cNvSpPr>
          <p:nvPr>
            <p:ph idx="11"/>
          </p:nvPr>
        </p:nvSpPr>
        <p:spPr>
          <a:xfrm>
            <a:off x="2658867" y="2332842"/>
            <a:ext cx="1062133" cy="525473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40" name="Content Placeholder 2"/>
          <p:cNvSpPr>
            <a:spLocks noGrp="1"/>
          </p:cNvSpPr>
          <p:nvPr>
            <p:ph idx="12"/>
          </p:nvPr>
        </p:nvSpPr>
        <p:spPr>
          <a:xfrm>
            <a:off x="3903167" y="2332842"/>
            <a:ext cx="1062133" cy="525473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4"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5"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6" name="Slide Number Placeholder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310066889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2.jpe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ectangle 23"/>
          <p:cNvSpPr>
            <a:spLocks noGrp="1" noChangeArrowheads="1"/>
          </p:cNvSpPr>
          <p:nvPr>
            <p:ph type="sldNum" sz="quarter" idx="4"/>
          </p:nvPr>
        </p:nvSpPr>
        <p:spPr bwMode="auto">
          <a:xfrm>
            <a:off x="4789587" y="186756"/>
            <a:ext cx="175713"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
        <p:nvSpPr>
          <p:cNvPr id="3" name="Text Placeholder 2"/>
          <p:cNvSpPr>
            <a:spLocks noGrp="1"/>
          </p:cNvSpPr>
          <p:nvPr>
            <p:ph type="body" idx="1"/>
          </p:nvPr>
        </p:nvSpPr>
        <p:spPr>
          <a:xfrm>
            <a:off x="178200" y="2332839"/>
            <a:ext cx="4787100" cy="5254738"/>
          </a:xfrm>
          <a:prstGeom prst="rect">
            <a:avLst/>
          </a:prstGeom>
        </p:spPr>
        <p:txBody>
          <a:bodyPr vert="horz" lIns="0" tIns="0" rIns="216000" bIns="0" rtlCol="0">
            <a:normAutofit/>
          </a:body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2" name="Title Placeholder 1"/>
          <p:cNvSpPr>
            <a:spLocks noGrp="1"/>
          </p:cNvSpPr>
          <p:nvPr>
            <p:ph type="title"/>
          </p:nvPr>
        </p:nvSpPr>
        <p:spPr>
          <a:xfrm>
            <a:off x="178200" y="916302"/>
            <a:ext cx="4787100" cy="695844"/>
          </a:xfrm>
          <a:prstGeom prst="rect">
            <a:avLst/>
          </a:prstGeom>
        </p:spPr>
        <p:txBody>
          <a:bodyPr vert="horz" lIns="0" tIns="0" rIns="0" bIns="0" rtlCol="0" anchor="ctr" anchorCtr="0">
            <a:noAutofit/>
          </a:bodyPr>
          <a:lstStyle/>
          <a:p>
            <a:r>
              <a:rPr lang="ja-JP" altLang="en-US" noProof="0" smtClean="0"/>
              <a:t>マスター タイトルの書式設定</a:t>
            </a:r>
            <a:endParaRPr lang="en-GB" noProof="0" dirty="0"/>
          </a:p>
        </p:txBody>
      </p:sp>
      <p:sp>
        <p:nvSpPr>
          <p:cNvPr id="13" name="Rectangle 5"/>
          <p:cNvSpPr>
            <a:spLocks noGrp="1" noChangeArrowheads="1"/>
          </p:cNvSpPr>
          <p:nvPr>
            <p:ph type="ftr" sz="quarter" idx="3"/>
          </p:nvPr>
        </p:nvSpPr>
        <p:spPr bwMode="auto">
          <a:xfrm>
            <a:off x="2347288" y="184724"/>
            <a:ext cx="1631454"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5" name="Rectangle 81"/>
          <p:cNvSpPr>
            <a:spLocks noGrp="1" noChangeArrowheads="1"/>
          </p:cNvSpPr>
          <p:nvPr>
            <p:ph type="dt" sz="half" idx="2"/>
          </p:nvPr>
        </p:nvSpPr>
        <p:spPr bwMode="auto">
          <a:xfrm>
            <a:off x="4042773" y="184724"/>
            <a:ext cx="675978" cy="180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pic>
        <p:nvPicPr>
          <p:cNvPr id="16" name="Picture 11" descr="NN_m_2c_RGB"/>
          <p:cNvPicPr>
            <a:picLocks noChangeArrowheads="1"/>
          </p:cNvPicPr>
          <p:nvPr/>
        </p:nvPicPr>
        <p:blipFill>
          <a:blip r:embed="rId27" cstate="print">
            <a:extLst>
              <a:ext uri="{28A0092B-C50C-407E-A947-70E740481C1C}">
                <a14:useLocalDpi xmlns:a14="http://schemas.microsoft.com/office/drawing/2010/main" val="0"/>
              </a:ext>
            </a:extLst>
          </a:blip>
          <a:srcRect/>
          <a:stretch>
            <a:fillRect/>
          </a:stretch>
        </p:blipFill>
        <p:spPr bwMode="auto">
          <a:xfrm>
            <a:off x="4565795" y="7619650"/>
            <a:ext cx="450012" cy="118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3" descr="NN_m_2c_RGB"/>
          <p:cNvPicPr>
            <a:picLocks noChangeAspect="1" noChangeArrowheads="1"/>
          </p:cNvPicPr>
          <p:nvPr/>
        </p:nvPicPr>
        <p:blipFill>
          <a:blip r:embed="rId28" cstate="print">
            <a:extLst>
              <a:ext uri="{28A0092B-C50C-407E-A947-70E740481C1C}">
                <a14:useLocalDpi xmlns:a14="http://schemas.microsoft.com/office/drawing/2010/main" val="0"/>
              </a:ext>
            </a:extLst>
          </a:blip>
          <a:srcRect/>
          <a:stretch>
            <a:fillRect/>
          </a:stretch>
        </p:blipFill>
        <p:spPr bwMode="auto">
          <a:xfrm>
            <a:off x="4560650" y="7619651"/>
            <a:ext cx="455679" cy="1187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47633198"/>
      </p:ext>
    </p:extLst>
  </p:cSld>
  <p:clrMap bg1="lt1" tx1="dk1" bg2="lt2" tx2="dk2" accent1="accent1" accent2="accent2" accent3="accent3" accent4="accent4" accent5="accent5" accent6="accent6" hlink="hlink" folHlink="folHlink"/>
  <p:sldLayoutIdLst>
    <p:sldLayoutId id="2147483664" r:id="rId1"/>
    <p:sldLayoutId id="2147483660" r:id="rId2"/>
    <p:sldLayoutId id="2147483686" r:id="rId3"/>
    <p:sldLayoutId id="2147483687" r:id="rId4"/>
    <p:sldLayoutId id="2147483665" r:id="rId5"/>
    <p:sldLayoutId id="2147483666" r:id="rId6"/>
    <p:sldLayoutId id="2147483667" r:id="rId7"/>
    <p:sldLayoutId id="2147483685" r:id="rId8"/>
    <p:sldLayoutId id="2147483670" r:id="rId9"/>
    <p:sldLayoutId id="2147483668" r:id="rId10"/>
    <p:sldLayoutId id="2147483669" r:id="rId11"/>
    <p:sldLayoutId id="2147483671" r:id="rId12"/>
    <p:sldLayoutId id="2147483672" r:id="rId13"/>
    <p:sldLayoutId id="2147483673" r:id="rId14"/>
    <p:sldLayoutId id="2147483674" r:id="rId15"/>
    <p:sldLayoutId id="2147483675" r:id="rId16"/>
    <p:sldLayoutId id="2147483676" r:id="rId17"/>
    <p:sldLayoutId id="2147483677" r:id="rId18"/>
    <p:sldLayoutId id="2147483678" r:id="rId19"/>
    <p:sldLayoutId id="2147483679" r:id="rId20"/>
    <p:sldLayoutId id="2147483680" r:id="rId21"/>
    <p:sldLayoutId id="2147483681" r:id="rId22"/>
    <p:sldLayoutId id="2147483682" r:id="rId23"/>
    <p:sldLayoutId id="2147483683" r:id="rId24"/>
    <p:sldLayoutId id="2147483684" r:id="rId25"/>
  </p:sldLayoutIdLst>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hf hdr="0"/>
  <p:txStyles>
    <p:titleStyle>
      <a:lvl1pPr algn="l" defTabSz="914400" rtl="0" eaLnBrk="1" latinLnBrk="0" hangingPunct="1">
        <a:spcBef>
          <a:spcPct val="0"/>
        </a:spcBef>
        <a:buNone/>
        <a:defRPr sz="2400" b="1" kern="1200">
          <a:solidFill>
            <a:schemeClr val="accent2"/>
          </a:solidFill>
          <a:latin typeface="+mj-lt"/>
          <a:ea typeface="+mj-ea"/>
          <a:cs typeface="+mj-cs"/>
        </a:defRPr>
      </a:lvl1pPr>
    </p:titleStyle>
    <p:bodyStyle>
      <a:lvl1pPr marL="265113" indent="-265113" algn="l" defTabSz="914400" rtl="0" eaLnBrk="1" latinLnBrk="0" hangingPunct="1">
        <a:spcBef>
          <a:spcPct val="20000"/>
        </a:spcBef>
        <a:buClr>
          <a:schemeClr val="accent1"/>
        </a:buClr>
        <a:buFont typeface="Verdana" pitchFamily="34" charset="0"/>
        <a:buChar char="•"/>
        <a:defRPr sz="1800" kern="1200">
          <a:solidFill>
            <a:schemeClr val="accent2"/>
          </a:solidFill>
          <a:latin typeface="+mn-lt"/>
          <a:ea typeface="+mn-ea"/>
          <a:cs typeface="+mn-cs"/>
        </a:defRPr>
      </a:lvl1pPr>
      <a:lvl2pPr marL="536575" indent="-271463" algn="l" defTabSz="914400" rtl="0" eaLnBrk="1" latinLnBrk="0" hangingPunct="1">
        <a:spcBef>
          <a:spcPct val="20000"/>
        </a:spcBef>
        <a:buClr>
          <a:schemeClr val="tx2"/>
        </a:buClr>
        <a:buFont typeface="Verdana" pitchFamily="34" charset="0"/>
        <a:buChar char="•"/>
        <a:defRPr sz="1600" kern="1200">
          <a:solidFill>
            <a:schemeClr val="accent2"/>
          </a:solidFill>
          <a:latin typeface="+mn-lt"/>
          <a:ea typeface="+mn-ea"/>
          <a:cs typeface="+mn-cs"/>
        </a:defRPr>
      </a:lvl2pPr>
      <a:lvl3pPr marL="808038" indent="-271463" algn="l" defTabSz="914400" rtl="0" eaLnBrk="1" latinLnBrk="0" hangingPunct="1">
        <a:spcBef>
          <a:spcPct val="20000"/>
        </a:spcBef>
        <a:buClr>
          <a:schemeClr val="accent5"/>
        </a:buClr>
        <a:buFont typeface="Verdana" pitchFamily="34" charset="0"/>
        <a:buChar char="•"/>
        <a:defRPr sz="1400" kern="1200">
          <a:solidFill>
            <a:schemeClr val="accent2"/>
          </a:solidFill>
          <a:latin typeface="+mn-lt"/>
          <a:ea typeface="+mn-ea"/>
          <a:cs typeface="+mn-cs"/>
        </a:defRPr>
      </a:lvl3pPr>
      <a:lvl4pPr marL="985838" indent="-177800" algn="l" defTabSz="914400" rtl="0" eaLnBrk="1" latinLnBrk="0" hangingPunct="1">
        <a:spcBef>
          <a:spcPct val="20000"/>
        </a:spcBef>
        <a:buClr>
          <a:schemeClr val="accent3"/>
        </a:buClr>
        <a:buFont typeface="Verdana" pitchFamily="34" charset="0"/>
        <a:buChar char="•"/>
        <a:defRPr sz="1200" kern="1200">
          <a:solidFill>
            <a:schemeClr val="accent2"/>
          </a:solidFill>
          <a:latin typeface="+mn-lt"/>
          <a:ea typeface="+mn-ea"/>
          <a:cs typeface="+mn-cs"/>
        </a:defRPr>
      </a:lvl4pPr>
      <a:lvl5pPr marL="1257300" indent="-184150" algn="l" defTabSz="914400" rtl="0" eaLnBrk="1" latinLnBrk="0" hangingPunct="1">
        <a:spcBef>
          <a:spcPct val="20000"/>
        </a:spcBef>
        <a:buClr>
          <a:srgbClr val="001423"/>
        </a:buClr>
        <a:buFont typeface="Verdana" pitchFamily="34" charset="0"/>
        <a:buChar char="•"/>
        <a:defRPr sz="1100" kern="1200">
          <a:solidFill>
            <a:schemeClr val="accent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hamamatsu-cde.com/"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テキスト ボックス 5"/>
          <p:cNvSpPr txBox="1"/>
          <p:nvPr/>
        </p:nvSpPr>
        <p:spPr>
          <a:xfrm>
            <a:off x="119746" y="1891479"/>
            <a:ext cx="5016844" cy="215444"/>
          </a:xfrm>
          <a:prstGeom prst="rect">
            <a:avLst/>
          </a:prstGeom>
          <a:noFill/>
        </p:spPr>
        <p:txBody>
          <a:bodyPr wrap="square" rtlCol="0">
            <a:spAutoFit/>
          </a:bodyPr>
          <a:lstStyle/>
          <a:p>
            <a:pPr algn="r"/>
            <a:r>
              <a:rPr lang="ja-JP" altLang="en-US" sz="800" dirty="0">
                <a:latin typeface="ＭＳ Ｐゴシック" panose="020B0600070205080204" pitchFamily="50" charset="-128"/>
                <a:ea typeface="ＭＳ Ｐゴシック" panose="020B0600070205080204" pitchFamily="50" charset="-128"/>
              </a:rPr>
              <a:t>「はまま</a:t>
            </a:r>
            <a:r>
              <a:rPr lang="ja-JP" altLang="en-US" sz="800" dirty="0" err="1">
                <a:latin typeface="ＭＳ Ｐゴシック" panose="020B0600070205080204" pitchFamily="50" charset="-128"/>
                <a:ea typeface="ＭＳ Ｐゴシック" panose="020B0600070205080204" pitchFamily="50" charset="-128"/>
              </a:rPr>
              <a:t>つ</a:t>
            </a:r>
            <a:r>
              <a:rPr lang="ja-JP" altLang="en-US" sz="800" dirty="0">
                <a:latin typeface="ＭＳ Ｐゴシック" panose="020B0600070205080204" pitchFamily="50" charset="-128"/>
                <a:ea typeface="ＭＳ Ｐゴシック" panose="020B0600070205080204" pitchFamily="50" charset="-128"/>
              </a:rPr>
              <a:t>ＣＤＥ研究会」 </a:t>
            </a:r>
            <a:r>
              <a:rPr lang="ja-JP" altLang="en-US" sz="800" dirty="0" smtClean="0">
                <a:latin typeface="ＭＳ Ｐゴシック" panose="020B0600070205080204" pitchFamily="50" charset="-128"/>
                <a:ea typeface="ＭＳ Ｐゴシック" panose="020B0600070205080204" pitchFamily="50" charset="-128"/>
              </a:rPr>
              <a:t>　代表</a:t>
            </a:r>
            <a:r>
              <a:rPr lang="ja-JP" altLang="en-US" sz="800" dirty="0">
                <a:latin typeface="ＭＳ Ｐゴシック" panose="020B0600070205080204" pitchFamily="50" charset="-128"/>
                <a:ea typeface="ＭＳ Ｐゴシック" panose="020B0600070205080204" pitchFamily="50" charset="-128"/>
              </a:rPr>
              <a:t>世話人 </a:t>
            </a:r>
            <a:r>
              <a:rPr lang="ja-JP" altLang="en-US" sz="800" dirty="0" smtClean="0">
                <a:latin typeface="ＭＳ Ｐゴシック" panose="020B0600070205080204" pitchFamily="50" charset="-128"/>
                <a:ea typeface="ＭＳ Ｐゴシック" panose="020B0600070205080204" pitchFamily="50" charset="-128"/>
              </a:rPr>
              <a:t>　 </a:t>
            </a:r>
            <a:r>
              <a:rPr lang="ja-JP" altLang="en-US" sz="800" dirty="0">
                <a:latin typeface="ＭＳ Ｐゴシック" panose="020B0600070205080204" pitchFamily="50" charset="-128"/>
                <a:ea typeface="ＭＳ Ｐゴシック" panose="020B0600070205080204" pitchFamily="50" charset="-128"/>
              </a:rPr>
              <a:t>浜松医科</a:t>
            </a:r>
            <a:r>
              <a:rPr lang="ja-JP" altLang="en-US" sz="800" dirty="0" smtClean="0">
                <a:latin typeface="ＭＳ Ｐゴシック" panose="020B0600070205080204" pitchFamily="50" charset="-128"/>
                <a:ea typeface="ＭＳ Ｐゴシック" panose="020B0600070205080204" pitchFamily="50" charset="-128"/>
              </a:rPr>
              <a:t>大学　地域</a:t>
            </a:r>
            <a:r>
              <a:rPr lang="ja-JP" altLang="en-US" sz="800" dirty="0">
                <a:latin typeface="ＭＳ Ｐゴシック" panose="020B0600070205080204" pitchFamily="50" charset="-128"/>
                <a:ea typeface="ＭＳ Ｐゴシック" panose="020B0600070205080204" pitchFamily="50" charset="-128"/>
              </a:rPr>
              <a:t>家庭医療学　</a:t>
            </a:r>
            <a:r>
              <a:rPr lang="ja-JP" altLang="en-US" sz="800" dirty="0" smtClean="0">
                <a:latin typeface="ＭＳ Ｐゴシック" panose="020B0600070205080204" pitchFamily="50" charset="-128"/>
                <a:ea typeface="ＭＳ Ｐゴシック" panose="020B0600070205080204" pitchFamily="50" charset="-128"/>
              </a:rPr>
              <a:t>特</a:t>
            </a:r>
            <a:r>
              <a:rPr lang="ja-JP" altLang="en-US" sz="800" dirty="0">
                <a:latin typeface="ＭＳ Ｐゴシック" panose="020B0600070205080204" pitchFamily="50" charset="-128"/>
                <a:ea typeface="ＭＳ Ｐゴシック" panose="020B0600070205080204" pitchFamily="50" charset="-128"/>
              </a:rPr>
              <a:t>任教授 </a:t>
            </a:r>
            <a:r>
              <a:rPr lang="ja-JP" altLang="en-US" sz="800" dirty="0" smtClean="0">
                <a:latin typeface="ＭＳ Ｐゴシック" panose="020B0600070205080204" pitchFamily="50" charset="-128"/>
                <a:ea typeface="ＭＳ Ｐゴシック" panose="020B0600070205080204" pitchFamily="50" charset="-128"/>
              </a:rPr>
              <a:t>　沖 隆</a:t>
            </a:r>
            <a:endParaRPr kumimoji="1" lang="en-US" sz="800" dirty="0"/>
          </a:p>
        </p:txBody>
      </p:sp>
      <p:grpSp>
        <p:nvGrpSpPr>
          <p:cNvPr id="11" name="グループ化 10"/>
          <p:cNvGrpSpPr/>
          <p:nvPr/>
        </p:nvGrpSpPr>
        <p:grpSpPr>
          <a:xfrm>
            <a:off x="-1" y="2145264"/>
            <a:ext cx="5143502" cy="276999"/>
            <a:chOff x="121024" y="2203435"/>
            <a:chExt cx="4895820" cy="276999"/>
          </a:xfrm>
        </p:grpSpPr>
        <p:sp>
          <p:nvSpPr>
            <p:cNvPr id="7" name="Text Box 28"/>
            <p:cNvSpPr txBox="1">
              <a:spLocks noChangeArrowheads="1"/>
            </p:cNvSpPr>
            <p:nvPr/>
          </p:nvSpPr>
          <p:spPr bwMode="auto">
            <a:xfrm>
              <a:off x="2031867" y="2203435"/>
              <a:ext cx="112242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Verdana" pitchFamily="34" charset="0"/>
                  <a:ea typeface="ＭＳ Ｐゴシック" pitchFamily="50" charset="-128"/>
                </a:defRPr>
              </a:lvl1pPr>
              <a:lvl2pPr marL="742950" indent="-285750" eaLnBrk="0" hangingPunct="0">
                <a:defRPr kumimoji="1">
                  <a:solidFill>
                    <a:schemeClr val="tx1"/>
                  </a:solidFill>
                  <a:latin typeface="Verdana" pitchFamily="34" charset="0"/>
                  <a:ea typeface="ＭＳ Ｐゴシック" pitchFamily="50" charset="-128"/>
                </a:defRPr>
              </a:lvl2pPr>
              <a:lvl3pPr marL="1143000" indent="-228600" eaLnBrk="0" hangingPunct="0">
                <a:defRPr kumimoji="1">
                  <a:solidFill>
                    <a:schemeClr val="tx1"/>
                  </a:solidFill>
                  <a:latin typeface="Verdana" pitchFamily="34" charset="0"/>
                  <a:ea typeface="ＭＳ Ｐゴシック" pitchFamily="50" charset="-128"/>
                </a:defRPr>
              </a:lvl3pPr>
              <a:lvl4pPr marL="1600200" indent="-228600" eaLnBrk="0" hangingPunct="0">
                <a:defRPr kumimoji="1">
                  <a:solidFill>
                    <a:schemeClr val="tx1"/>
                  </a:solidFill>
                  <a:latin typeface="Verdana" pitchFamily="34" charset="0"/>
                  <a:ea typeface="ＭＳ Ｐゴシック" pitchFamily="50" charset="-128"/>
                </a:defRPr>
              </a:lvl4pPr>
              <a:lvl5pPr marL="2057400" indent="-228600" eaLnBrk="0" hangingPunct="0">
                <a:defRPr kumimoji="1">
                  <a:solidFill>
                    <a:schemeClr val="tx1"/>
                  </a:solidFill>
                  <a:latin typeface="Verdan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9pPr>
            </a:lstStyle>
            <a:p>
              <a:pPr eaLnBrk="1" hangingPunct="1">
                <a:defRPr/>
              </a:pPr>
              <a:r>
                <a:rPr lang="ja-JP" altLang="en-US" sz="1200" dirty="0" smtClean="0">
                  <a:latin typeface="HGPｺﾞｼｯｸM" pitchFamily="50" charset="-128"/>
                  <a:ea typeface="HGPｺﾞｼｯｸM" pitchFamily="50" charset="-128"/>
                </a:rPr>
                <a:t>　</a:t>
              </a:r>
              <a:r>
                <a:rPr lang="en-US" altLang="ja-JP" sz="900" dirty="0" smtClean="0">
                  <a:latin typeface="+mn-lt"/>
                  <a:ea typeface="HGPｺﾞｼｯｸM" pitchFamily="50" charset="-128"/>
                </a:rPr>
                <a:t>PROGRAMME</a:t>
              </a:r>
              <a:r>
                <a:rPr lang="ja-JP" altLang="en-US" sz="900" dirty="0" smtClean="0">
                  <a:latin typeface="+mn-lt"/>
                  <a:ea typeface="HGPｺﾞｼｯｸM" pitchFamily="50" charset="-128"/>
                </a:rPr>
                <a:t>　</a:t>
              </a:r>
            </a:p>
          </p:txBody>
        </p:sp>
        <p:cxnSp>
          <p:nvCxnSpPr>
            <p:cNvPr id="8" name="直線コネクタ 20"/>
            <p:cNvCxnSpPr>
              <a:cxnSpLocks noChangeShapeType="1"/>
            </p:cNvCxnSpPr>
            <p:nvPr/>
          </p:nvCxnSpPr>
          <p:spPr bwMode="auto">
            <a:xfrm>
              <a:off x="121024" y="2355459"/>
              <a:ext cx="1971894" cy="0"/>
            </a:xfrm>
            <a:prstGeom prst="line">
              <a:avLst/>
            </a:prstGeom>
            <a:noFill/>
            <a:ln w="9525" algn="ctr">
              <a:solidFill>
                <a:srgbClr val="4F6228">
                  <a:alpha val="50195"/>
                </a:srgbClr>
              </a:solidFill>
              <a:round/>
              <a:headEnd/>
              <a:tailEnd/>
            </a:ln>
            <a:extLst>
              <a:ext uri="{909E8E84-426E-40DD-AFC4-6F175D3DCCD1}">
                <a14:hiddenFill xmlns:a14="http://schemas.microsoft.com/office/drawing/2010/main">
                  <a:noFill/>
                </a14:hiddenFill>
              </a:ext>
            </a:extLst>
          </p:spPr>
        </p:cxnSp>
        <p:cxnSp>
          <p:nvCxnSpPr>
            <p:cNvPr id="9" name="直線コネクタ 21"/>
            <p:cNvCxnSpPr>
              <a:cxnSpLocks noChangeShapeType="1"/>
            </p:cNvCxnSpPr>
            <p:nvPr/>
          </p:nvCxnSpPr>
          <p:spPr bwMode="auto">
            <a:xfrm>
              <a:off x="3020725" y="2355459"/>
              <a:ext cx="1996119" cy="0"/>
            </a:xfrm>
            <a:prstGeom prst="line">
              <a:avLst/>
            </a:prstGeom>
            <a:noFill/>
            <a:ln w="9525" algn="ctr">
              <a:solidFill>
                <a:srgbClr val="4F6228">
                  <a:alpha val="50195"/>
                </a:srgbClr>
              </a:solidFill>
              <a:round/>
              <a:headEnd/>
              <a:tailEnd/>
            </a:ln>
            <a:extLst>
              <a:ext uri="{909E8E84-426E-40DD-AFC4-6F175D3DCCD1}">
                <a14:hiddenFill xmlns:a14="http://schemas.microsoft.com/office/drawing/2010/main">
                  <a:noFill/>
                </a14:hiddenFill>
              </a:ext>
            </a:extLst>
          </p:spPr>
        </p:cxnSp>
      </p:grpSp>
      <p:sp>
        <p:nvSpPr>
          <p:cNvPr id="12" name="Text Box 35"/>
          <p:cNvSpPr txBox="1">
            <a:spLocks noChangeArrowheads="1"/>
          </p:cNvSpPr>
          <p:nvPr/>
        </p:nvSpPr>
        <p:spPr bwMode="auto">
          <a:xfrm>
            <a:off x="1182440" y="2497993"/>
            <a:ext cx="2818079"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a:spAutoFit/>
          </a:bodyPr>
          <a:lstStyle>
            <a:lvl1pPr eaLnBrk="0" hangingPunct="0">
              <a:defRPr b="1">
                <a:solidFill>
                  <a:srgbClr val="001965"/>
                </a:solidFill>
                <a:latin typeface="Verdana" pitchFamily="34" charset="0"/>
                <a:ea typeface="ＭＳ Ｐゴシック" charset="-128"/>
              </a:defRPr>
            </a:lvl1pPr>
            <a:lvl2pPr marL="742950" indent="-285750" eaLnBrk="0" hangingPunct="0">
              <a:defRPr b="1">
                <a:solidFill>
                  <a:srgbClr val="001965"/>
                </a:solidFill>
                <a:latin typeface="Verdana" pitchFamily="34" charset="0"/>
                <a:ea typeface="ＭＳ Ｐゴシック" charset="-128"/>
              </a:defRPr>
            </a:lvl2pPr>
            <a:lvl3pPr marL="1143000" indent="-228600" eaLnBrk="0" hangingPunct="0">
              <a:defRPr b="1">
                <a:solidFill>
                  <a:srgbClr val="001965"/>
                </a:solidFill>
                <a:latin typeface="Verdana" pitchFamily="34" charset="0"/>
                <a:ea typeface="ＭＳ Ｐゴシック" charset="-128"/>
              </a:defRPr>
            </a:lvl3pPr>
            <a:lvl4pPr marL="1600200" indent="-228600" eaLnBrk="0" hangingPunct="0">
              <a:defRPr b="1">
                <a:solidFill>
                  <a:srgbClr val="001965"/>
                </a:solidFill>
                <a:latin typeface="Verdana" pitchFamily="34" charset="0"/>
                <a:ea typeface="ＭＳ Ｐゴシック" charset="-128"/>
              </a:defRPr>
            </a:lvl4pPr>
            <a:lvl5pPr marL="2057400" indent="-228600" eaLnBrk="0" hangingPunct="0">
              <a:defRPr b="1">
                <a:solidFill>
                  <a:srgbClr val="001965"/>
                </a:solidFill>
                <a:latin typeface="Verdana" pitchFamily="34" charset="0"/>
                <a:ea typeface="ＭＳ Ｐゴシック" charset="-128"/>
              </a:defRPr>
            </a:lvl5pPr>
            <a:lvl6pPr marL="2514600" indent="-228600" algn="ctr" eaLnBrk="0" fontAlgn="base" hangingPunct="0">
              <a:spcBef>
                <a:spcPct val="50000"/>
              </a:spcBef>
              <a:spcAft>
                <a:spcPct val="0"/>
              </a:spcAft>
              <a:defRPr b="1">
                <a:solidFill>
                  <a:srgbClr val="001965"/>
                </a:solidFill>
                <a:latin typeface="Verdana" pitchFamily="34" charset="0"/>
                <a:ea typeface="ＭＳ Ｐゴシック" charset="-128"/>
              </a:defRPr>
            </a:lvl6pPr>
            <a:lvl7pPr marL="2971800" indent="-228600" algn="ctr" eaLnBrk="0" fontAlgn="base" hangingPunct="0">
              <a:spcBef>
                <a:spcPct val="50000"/>
              </a:spcBef>
              <a:spcAft>
                <a:spcPct val="0"/>
              </a:spcAft>
              <a:defRPr b="1">
                <a:solidFill>
                  <a:srgbClr val="001965"/>
                </a:solidFill>
                <a:latin typeface="Verdana" pitchFamily="34" charset="0"/>
                <a:ea typeface="ＭＳ Ｐゴシック" charset="-128"/>
              </a:defRPr>
            </a:lvl7pPr>
            <a:lvl8pPr marL="3429000" indent="-228600" algn="ctr" eaLnBrk="0" fontAlgn="base" hangingPunct="0">
              <a:spcBef>
                <a:spcPct val="50000"/>
              </a:spcBef>
              <a:spcAft>
                <a:spcPct val="0"/>
              </a:spcAft>
              <a:defRPr b="1">
                <a:solidFill>
                  <a:srgbClr val="001965"/>
                </a:solidFill>
                <a:latin typeface="Verdana" pitchFamily="34" charset="0"/>
                <a:ea typeface="ＭＳ Ｐゴシック" charset="-128"/>
              </a:defRPr>
            </a:lvl8pPr>
            <a:lvl9pPr marL="3886200" indent="-228600" algn="ctr" eaLnBrk="0" fontAlgn="base" hangingPunct="0">
              <a:spcBef>
                <a:spcPct val="50000"/>
              </a:spcBef>
              <a:spcAft>
                <a:spcPct val="0"/>
              </a:spcAft>
              <a:defRPr b="1">
                <a:solidFill>
                  <a:srgbClr val="001965"/>
                </a:solidFill>
                <a:latin typeface="Verdana" pitchFamily="34" charset="0"/>
                <a:ea typeface="ＭＳ Ｐゴシック" charset="-128"/>
              </a:defRPr>
            </a:lvl9pPr>
          </a:lstStyle>
          <a:p>
            <a:pPr eaLnBrk="1" hangingPunct="1"/>
            <a:r>
              <a:rPr lang="ja-JP" altLang="en-US" sz="1200" dirty="0" smtClean="0">
                <a:latin typeface="ＭＳ Ｐゴシック" panose="020B0600070205080204" pitchFamily="50" charset="-128"/>
                <a:ea typeface="ＭＳ Ｐゴシック" panose="020B0600070205080204" pitchFamily="50" charset="-128"/>
              </a:rPr>
              <a:t>平成２９年２月１</a:t>
            </a:r>
            <a:r>
              <a:rPr lang="ja-JP" altLang="en-US" sz="1200" dirty="0">
                <a:latin typeface="ＭＳ Ｐゴシック" panose="020B0600070205080204" pitchFamily="50" charset="-128"/>
                <a:ea typeface="ＭＳ Ｐゴシック" panose="020B0600070205080204" pitchFamily="50" charset="-128"/>
              </a:rPr>
              <a:t>１</a:t>
            </a:r>
            <a:r>
              <a:rPr lang="ja-JP" altLang="en-US" sz="1200" dirty="0" smtClean="0">
                <a:latin typeface="ＭＳ Ｐゴシック" panose="020B0600070205080204" pitchFamily="50" charset="-128"/>
                <a:ea typeface="ＭＳ Ｐゴシック" panose="020B0600070205080204" pitchFamily="50" charset="-128"/>
              </a:rPr>
              <a:t>日</a:t>
            </a:r>
            <a:r>
              <a:rPr lang="ja-JP" altLang="en-US" sz="1200" dirty="0">
                <a:latin typeface="ＭＳ Ｐゴシック" panose="020B0600070205080204" pitchFamily="50" charset="-128"/>
                <a:ea typeface="ＭＳ Ｐゴシック" panose="020B0600070205080204" pitchFamily="50" charset="-128"/>
              </a:rPr>
              <a:t>（土）　１４</a:t>
            </a:r>
            <a:r>
              <a:rPr lang="en-US" altLang="ja-JP" sz="1200" dirty="0" smtClean="0">
                <a:latin typeface="ＭＳ Ｐゴシック" panose="020B0600070205080204" pitchFamily="50" charset="-128"/>
                <a:ea typeface="ＭＳ Ｐゴシック" panose="020B0600070205080204" pitchFamily="50" charset="-128"/>
              </a:rPr>
              <a:t>:</a:t>
            </a:r>
            <a:r>
              <a:rPr lang="ja-JP" altLang="en-US" sz="1200" dirty="0" smtClean="0">
                <a:latin typeface="ＭＳ Ｐゴシック" panose="020B0600070205080204" pitchFamily="50" charset="-128"/>
                <a:ea typeface="ＭＳ Ｐゴシック" panose="020B0600070205080204" pitchFamily="50" charset="-128"/>
              </a:rPr>
              <a:t>００～１７：</a:t>
            </a:r>
            <a:r>
              <a:rPr lang="ja-JP" altLang="en-US" sz="1200" dirty="0">
                <a:latin typeface="ＭＳ Ｐゴシック" panose="020B0600070205080204" pitchFamily="50" charset="-128"/>
                <a:ea typeface="ＭＳ Ｐゴシック" panose="020B0600070205080204" pitchFamily="50" charset="-128"/>
              </a:rPr>
              <a:t>３０</a:t>
            </a:r>
            <a:endParaRPr lang="en-US" altLang="ja-JP" sz="1200" dirty="0">
              <a:latin typeface="ＭＳ Ｐゴシック" panose="020B0600070205080204" pitchFamily="50" charset="-128"/>
              <a:ea typeface="ＭＳ Ｐゴシック" panose="020B0600070205080204" pitchFamily="50" charset="-128"/>
            </a:endParaRPr>
          </a:p>
        </p:txBody>
      </p:sp>
      <p:sp>
        <p:nvSpPr>
          <p:cNvPr id="14" name="角丸四角形 5"/>
          <p:cNvSpPr>
            <a:spLocks noChangeArrowheads="1"/>
          </p:cNvSpPr>
          <p:nvPr/>
        </p:nvSpPr>
        <p:spPr bwMode="auto">
          <a:xfrm>
            <a:off x="159768" y="2474913"/>
            <a:ext cx="794544" cy="262582"/>
          </a:xfrm>
          <a:prstGeom prst="roundRect">
            <a:avLst>
              <a:gd name="adj" fmla="val 16667"/>
            </a:avLst>
          </a:prstGeom>
          <a:gradFill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gradFill>
          <a:ln>
            <a:noFill/>
          </a:ln>
        </p:spPr>
        <p:txBody>
          <a:bodyPr wrap="none" lIns="72000" tIns="72000" rIns="72000" bIns="72000" anchor="ctr"/>
          <a:lstStyle/>
          <a:p>
            <a:pPr algn="ctr"/>
            <a:r>
              <a:rPr lang="ja-JP" altLang="en-US" sz="1400" b="1" dirty="0">
                <a:solidFill>
                  <a:schemeClr val="bg1"/>
                </a:solidFill>
                <a:latin typeface="ＭＳ Ｐゴシック" panose="020B0600070205080204" pitchFamily="50" charset="-128"/>
                <a:ea typeface="ＭＳ Ｐゴシック" panose="020B0600070205080204" pitchFamily="50" charset="-128"/>
              </a:rPr>
              <a:t>日　時</a:t>
            </a:r>
            <a:endParaRPr lang="ja-JP" altLang="en-US" b="1" dirty="0">
              <a:solidFill>
                <a:schemeClr val="bg1"/>
              </a:solidFill>
              <a:latin typeface="ＭＳ Ｐゴシック" panose="020B0600070205080204" pitchFamily="50" charset="-128"/>
              <a:ea typeface="ＭＳ Ｐゴシック" panose="020B0600070205080204" pitchFamily="50" charset="-128"/>
            </a:endParaRPr>
          </a:p>
        </p:txBody>
      </p:sp>
      <p:sp>
        <p:nvSpPr>
          <p:cNvPr id="15" name="テキスト ボックス 2"/>
          <p:cNvSpPr txBox="1">
            <a:spLocks noChangeArrowheads="1"/>
          </p:cNvSpPr>
          <p:nvPr/>
        </p:nvSpPr>
        <p:spPr bwMode="auto">
          <a:xfrm>
            <a:off x="1087378" y="2743357"/>
            <a:ext cx="3796360"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rgbClr val="001965"/>
                </a:solidFill>
                <a:latin typeface="Verdana" pitchFamily="34" charset="0"/>
                <a:ea typeface="ＭＳ Ｐゴシック" charset="-128"/>
              </a:defRPr>
            </a:lvl1pPr>
            <a:lvl2pPr marL="742950" indent="-285750" eaLnBrk="0" hangingPunct="0">
              <a:defRPr b="1">
                <a:solidFill>
                  <a:srgbClr val="001965"/>
                </a:solidFill>
                <a:latin typeface="Verdana" pitchFamily="34" charset="0"/>
                <a:ea typeface="ＭＳ Ｐゴシック" charset="-128"/>
              </a:defRPr>
            </a:lvl2pPr>
            <a:lvl3pPr marL="1143000" indent="-228600" eaLnBrk="0" hangingPunct="0">
              <a:defRPr b="1">
                <a:solidFill>
                  <a:srgbClr val="001965"/>
                </a:solidFill>
                <a:latin typeface="Verdana" pitchFamily="34" charset="0"/>
                <a:ea typeface="ＭＳ Ｐゴシック" charset="-128"/>
              </a:defRPr>
            </a:lvl3pPr>
            <a:lvl4pPr marL="1600200" indent="-228600" eaLnBrk="0" hangingPunct="0">
              <a:defRPr b="1">
                <a:solidFill>
                  <a:srgbClr val="001965"/>
                </a:solidFill>
                <a:latin typeface="Verdana" pitchFamily="34" charset="0"/>
                <a:ea typeface="ＭＳ Ｐゴシック" charset="-128"/>
              </a:defRPr>
            </a:lvl4pPr>
            <a:lvl5pPr marL="2057400" indent="-228600" eaLnBrk="0" hangingPunct="0">
              <a:defRPr b="1">
                <a:solidFill>
                  <a:srgbClr val="001965"/>
                </a:solidFill>
                <a:latin typeface="Verdana" pitchFamily="34" charset="0"/>
                <a:ea typeface="ＭＳ Ｐゴシック" charset="-128"/>
              </a:defRPr>
            </a:lvl5pPr>
            <a:lvl6pPr marL="2514600" indent="-228600" algn="ctr" eaLnBrk="0" fontAlgn="base" hangingPunct="0">
              <a:spcBef>
                <a:spcPct val="50000"/>
              </a:spcBef>
              <a:spcAft>
                <a:spcPct val="0"/>
              </a:spcAft>
              <a:defRPr b="1">
                <a:solidFill>
                  <a:srgbClr val="001965"/>
                </a:solidFill>
                <a:latin typeface="Verdana" pitchFamily="34" charset="0"/>
                <a:ea typeface="ＭＳ Ｐゴシック" charset="-128"/>
              </a:defRPr>
            </a:lvl6pPr>
            <a:lvl7pPr marL="2971800" indent="-228600" algn="ctr" eaLnBrk="0" fontAlgn="base" hangingPunct="0">
              <a:spcBef>
                <a:spcPct val="50000"/>
              </a:spcBef>
              <a:spcAft>
                <a:spcPct val="0"/>
              </a:spcAft>
              <a:defRPr b="1">
                <a:solidFill>
                  <a:srgbClr val="001965"/>
                </a:solidFill>
                <a:latin typeface="Verdana" pitchFamily="34" charset="0"/>
                <a:ea typeface="ＭＳ Ｐゴシック" charset="-128"/>
              </a:defRPr>
            </a:lvl7pPr>
            <a:lvl8pPr marL="3429000" indent="-228600" algn="ctr" eaLnBrk="0" fontAlgn="base" hangingPunct="0">
              <a:spcBef>
                <a:spcPct val="50000"/>
              </a:spcBef>
              <a:spcAft>
                <a:spcPct val="0"/>
              </a:spcAft>
              <a:defRPr b="1">
                <a:solidFill>
                  <a:srgbClr val="001965"/>
                </a:solidFill>
                <a:latin typeface="Verdana" pitchFamily="34" charset="0"/>
                <a:ea typeface="ＭＳ Ｐゴシック" charset="-128"/>
              </a:defRPr>
            </a:lvl8pPr>
            <a:lvl9pPr marL="3886200" indent="-228600" algn="ctr" eaLnBrk="0" fontAlgn="base" hangingPunct="0">
              <a:spcBef>
                <a:spcPct val="50000"/>
              </a:spcBef>
              <a:spcAft>
                <a:spcPct val="0"/>
              </a:spcAft>
              <a:defRPr b="1">
                <a:solidFill>
                  <a:srgbClr val="001965"/>
                </a:solidFill>
                <a:latin typeface="Verdana" pitchFamily="34" charset="0"/>
                <a:ea typeface="ＭＳ Ｐゴシック" charset="-128"/>
              </a:defRPr>
            </a:lvl9pPr>
          </a:lstStyle>
          <a:p>
            <a:r>
              <a:rPr lang="ja-JP" altLang="en-US" sz="1200" dirty="0">
                <a:latin typeface="ＭＳ Ｐゴシック" panose="020B0600070205080204" pitchFamily="50" charset="-128"/>
                <a:ea typeface="ＭＳ Ｐゴシック" panose="020B0600070205080204" pitchFamily="50" charset="-128"/>
              </a:rPr>
              <a:t>グランドホテル浜松　</a:t>
            </a:r>
            <a:r>
              <a:rPr lang="ja-JP" altLang="en-US" sz="1200" dirty="0" smtClean="0">
                <a:latin typeface="ＭＳ Ｐゴシック" panose="020B0600070205080204" pitchFamily="50" charset="-128"/>
                <a:ea typeface="ＭＳ Ｐゴシック" panose="020B0600070205080204" pitchFamily="50" charset="-128"/>
              </a:rPr>
              <a:t>２階</a:t>
            </a:r>
            <a:r>
              <a:rPr lang="ja-JP" altLang="en-US" sz="1200" dirty="0">
                <a:latin typeface="ＭＳ Ｐゴシック" panose="020B0600070205080204" pitchFamily="50" charset="-128"/>
                <a:ea typeface="ＭＳ Ｐゴシック" panose="020B0600070205080204" pitchFamily="50" charset="-128"/>
              </a:rPr>
              <a:t>　「孔雀の間」</a:t>
            </a:r>
          </a:p>
          <a:p>
            <a:r>
              <a:rPr lang="ja-JP" altLang="en-US" sz="900" dirty="0">
                <a:latin typeface="ＭＳ Ｐゴシック" panose="020B0600070205080204" pitchFamily="50" charset="-128"/>
                <a:ea typeface="ＭＳ Ｐゴシック" panose="020B0600070205080204" pitchFamily="50" charset="-128"/>
              </a:rPr>
              <a:t>浜松市</a:t>
            </a:r>
            <a:r>
              <a:rPr lang="ja-JP" altLang="en-US" sz="900" dirty="0" smtClean="0">
                <a:latin typeface="ＭＳ Ｐゴシック" panose="020B0600070205080204" pitchFamily="50" charset="-128"/>
                <a:ea typeface="ＭＳ Ｐゴシック" panose="020B0600070205080204" pitchFamily="50" charset="-128"/>
              </a:rPr>
              <a:t>中区東伊場１－３－１</a:t>
            </a:r>
            <a:r>
              <a:rPr lang="ja-JP" altLang="en-US" sz="900" dirty="0">
                <a:latin typeface="ＭＳ Ｐゴシック" panose="020B0600070205080204" pitchFamily="50" charset="-128"/>
                <a:ea typeface="ＭＳ Ｐゴシック" panose="020B0600070205080204" pitchFamily="50" charset="-128"/>
              </a:rPr>
              <a:t>　</a:t>
            </a:r>
            <a:r>
              <a:rPr lang="ja-JP" altLang="en-US" sz="900" dirty="0" smtClean="0">
                <a:latin typeface="ＭＳ Ｐゴシック" panose="020B0600070205080204" pitchFamily="50" charset="-128"/>
                <a:ea typeface="ＭＳ Ｐゴシック" panose="020B0600070205080204" pitchFamily="50" charset="-128"/>
              </a:rPr>
              <a:t>ＴＥＬ：</a:t>
            </a:r>
            <a:r>
              <a:rPr lang="ja-JP" altLang="en-US" sz="900" dirty="0">
                <a:latin typeface="ＭＳ Ｐゴシック" panose="020B0600070205080204" pitchFamily="50" charset="-128"/>
                <a:ea typeface="ＭＳ Ｐゴシック" panose="020B0600070205080204" pitchFamily="50" charset="-128"/>
              </a:rPr>
              <a:t>０５３</a:t>
            </a:r>
            <a:r>
              <a:rPr lang="en-US" altLang="ja-JP" sz="900" dirty="0" smtClean="0">
                <a:latin typeface="ＭＳ Ｐゴシック" panose="020B0600070205080204" pitchFamily="50" charset="-128"/>
                <a:ea typeface="ＭＳ Ｐゴシック" panose="020B0600070205080204" pitchFamily="50" charset="-128"/>
              </a:rPr>
              <a:t>-</a:t>
            </a:r>
            <a:r>
              <a:rPr lang="ja-JP" altLang="en-US" sz="900" dirty="0" smtClean="0">
                <a:latin typeface="ＭＳ Ｐゴシック" panose="020B0600070205080204" pitchFamily="50" charset="-128"/>
                <a:ea typeface="ＭＳ Ｐゴシック" panose="020B0600070205080204" pitchFamily="50" charset="-128"/>
              </a:rPr>
              <a:t>４５２</a:t>
            </a:r>
            <a:r>
              <a:rPr lang="en-US" altLang="ja-JP" sz="900" dirty="0" smtClean="0">
                <a:latin typeface="ＭＳ Ｐゴシック" panose="020B0600070205080204" pitchFamily="50" charset="-128"/>
                <a:ea typeface="ＭＳ Ｐゴシック" panose="020B0600070205080204" pitchFamily="50" charset="-128"/>
              </a:rPr>
              <a:t>-</a:t>
            </a:r>
            <a:r>
              <a:rPr lang="ja-JP" altLang="en-US" sz="900" dirty="0" smtClean="0">
                <a:latin typeface="ＭＳ Ｐゴシック" panose="020B0600070205080204" pitchFamily="50" charset="-128"/>
                <a:ea typeface="ＭＳ Ｐゴシック" panose="020B0600070205080204" pitchFamily="50" charset="-128"/>
              </a:rPr>
              <a:t>２１１２</a:t>
            </a:r>
            <a:endParaRPr kumimoji="1" lang="en-US" altLang="ja-JP" sz="1200" dirty="0"/>
          </a:p>
        </p:txBody>
      </p:sp>
      <p:sp>
        <p:nvSpPr>
          <p:cNvPr id="17" name="テキスト ボックス 16"/>
          <p:cNvSpPr txBox="1"/>
          <p:nvPr/>
        </p:nvSpPr>
        <p:spPr>
          <a:xfrm>
            <a:off x="1052010" y="3120503"/>
            <a:ext cx="3036568" cy="584775"/>
          </a:xfrm>
          <a:prstGeom prst="rect">
            <a:avLst/>
          </a:prstGeom>
          <a:noFill/>
        </p:spPr>
        <p:txBody>
          <a:bodyPr wrap="square" rtlCol="0">
            <a:spAutoFit/>
          </a:bodyPr>
          <a:lstStyle/>
          <a:p>
            <a:pPr algn="ctr"/>
            <a:r>
              <a:rPr lang="ja-JP" altLang="en-US" b="1" dirty="0" smtClean="0">
                <a:latin typeface="ＭＳ Ｐゴシック" charset="-128"/>
              </a:rPr>
              <a:t>今　話題の糖尿病療養指導</a:t>
            </a:r>
            <a:endParaRPr lang="en-US" altLang="ja-JP" b="1" dirty="0" smtClean="0">
              <a:latin typeface="ＭＳ Ｐゴシック" charset="-128"/>
            </a:endParaRPr>
          </a:p>
          <a:p>
            <a:pPr algn="ctr"/>
            <a:r>
              <a:rPr lang="ja-JP" altLang="en-US" sz="1400" b="1" dirty="0" smtClean="0">
                <a:latin typeface="ＭＳ Ｐゴシック" charset="-128"/>
                <a:ea typeface="ＭＳ Ｐゴシック" panose="020B0600070205080204" pitchFamily="50" charset="-128"/>
              </a:rPr>
              <a:t>～　学んで活用してみませんか？　～</a:t>
            </a:r>
            <a:endParaRPr lang="ja-JP" altLang="en-US" sz="1400" b="1" dirty="0">
              <a:latin typeface="ＭＳ Ｐゴシック" panose="020B0600070205080204" pitchFamily="50" charset="-128"/>
              <a:ea typeface="ＭＳ Ｐゴシック" panose="020B0600070205080204" pitchFamily="50" charset="-128"/>
            </a:endParaRPr>
          </a:p>
        </p:txBody>
      </p:sp>
      <p:sp>
        <p:nvSpPr>
          <p:cNvPr id="21" name="角丸四角形 5"/>
          <p:cNvSpPr>
            <a:spLocks noChangeArrowheads="1"/>
          </p:cNvSpPr>
          <p:nvPr/>
        </p:nvSpPr>
        <p:spPr bwMode="auto">
          <a:xfrm>
            <a:off x="158974" y="2822748"/>
            <a:ext cx="794544" cy="262582"/>
          </a:xfrm>
          <a:prstGeom prst="roundRect">
            <a:avLst>
              <a:gd name="adj" fmla="val 16667"/>
            </a:avLst>
          </a:prstGeom>
          <a:gradFill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gradFill>
          <a:ln>
            <a:noFill/>
          </a:ln>
        </p:spPr>
        <p:txBody>
          <a:bodyPr wrap="none" lIns="72000" tIns="72000" rIns="72000" bIns="72000" anchor="ctr"/>
          <a:lstStyle/>
          <a:p>
            <a:pPr algn="ctr"/>
            <a:r>
              <a:rPr lang="ja-JP" altLang="en-US" sz="1400" b="1" dirty="0" smtClean="0">
                <a:solidFill>
                  <a:schemeClr val="bg1"/>
                </a:solidFill>
                <a:latin typeface="ＭＳ Ｐゴシック" panose="020B0600070205080204" pitchFamily="50" charset="-128"/>
                <a:ea typeface="ＭＳ Ｐゴシック" panose="020B0600070205080204" pitchFamily="50" charset="-128"/>
              </a:rPr>
              <a:t>場　所</a:t>
            </a:r>
            <a:endParaRPr lang="ja-JP" altLang="en-US" sz="1600" b="1" dirty="0">
              <a:solidFill>
                <a:schemeClr val="bg1"/>
              </a:solidFill>
              <a:latin typeface="ＭＳ Ｐゴシック" panose="020B0600070205080204" pitchFamily="50" charset="-128"/>
              <a:ea typeface="ＭＳ Ｐゴシック" panose="020B0600070205080204" pitchFamily="50" charset="-128"/>
            </a:endParaRPr>
          </a:p>
        </p:txBody>
      </p:sp>
      <p:sp>
        <p:nvSpPr>
          <p:cNvPr id="22" name="角丸四角形 5"/>
          <p:cNvSpPr>
            <a:spLocks noChangeArrowheads="1"/>
          </p:cNvSpPr>
          <p:nvPr/>
        </p:nvSpPr>
        <p:spPr bwMode="auto">
          <a:xfrm>
            <a:off x="152314" y="3219912"/>
            <a:ext cx="794544" cy="262582"/>
          </a:xfrm>
          <a:prstGeom prst="roundRect">
            <a:avLst>
              <a:gd name="adj" fmla="val 16667"/>
            </a:avLst>
          </a:prstGeom>
          <a:gradFill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gradFill>
          <a:ln>
            <a:noFill/>
          </a:ln>
        </p:spPr>
        <p:txBody>
          <a:bodyPr wrap="none" lIns="72000" tIns="72000" rIns="72000" bIns="72000" anchor="ctr"/>
          <a:lstStyle/>
          <a:p>
            <a:pPr algn="ctr"/>
            <a:r>
              <a:rPr lang="ja-JP" altLang="en-US" sz="1400" b="1" dirty="0">
                <a:solidFill>
                  <a:schemeClr val="bg1"/>
                </a:solidFill>
                <a:latin typeface="ＭＳ Ｐゴシック" panose="020B0600070205080204" pitchFamily="50" charset="-128"/>
                <a:ea typeface="ＭＳ Ｐゴシック" panose="020B0600070205080204" pitchFamily="50" charset="-128"/>
              </a:rPr>
              <a:t>テーマ</a:t>
            </a:r>
            <a:endParaRPr lang="ja-JP" altLang="en-US" sz="1600" b="1" dirty="0">
              <a:solidFill>
                <a:schemeClr val="bg1"/>
              </a:solidFill>
              <a:latin typeface="ＭＳ Ｐゴシック" panose="020B0600070205080204" pitchFamily="50" charset="-128"/>
              <a:ea typeface="ＭＳ Ｐゴシック" panose="020B0600070205080204" pitchFamily="50" charset="-128"/>
            </a:endParaRPr>
          </a:p>
        </p:txBody>
      </p:sp>
      <p:sp>
        <p:nvSpPr>
          <p:cNvPr id="23" name="L 字 22"/>
          <p:cNvSpPr/>
          <p:nvPr/>
        </p:nvSpPr>
        <p:spPr>
          <a:xfrm>
            <a:off x="12095" y="3693108"/>
            <a:ext cx="5125143" cy="239712"/>
          </a:xfrm>
          <a:prstGeom prst="corner">
            <a:avLst>
              <a:gd name="adj1" fmla="val 12170"/>
              <a:gd name="adj2" fmla="val 51562"/>
            </a:avLst>
          </a:prstGeom>
          <a:gradFill flip="none"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tileRect/>
          </a:gradFill>
          <a:ln w="25400" cap="flat" cmpd="sng" algn="ctr">
            <a:noFill/>
            <a:prstDash val="solid"/>
          </a:ln>
          <a:effectLst/>
        </p:spPr>
        <p:txBody>
          <a:bodyPr anchor="ctr"/>
          <a:lstStyle/>
          <a:p>
            <a:pPr fontAlgn="auto">
              <a:spcBef>
                <a:spcPts val="0"/>
              </a:spcBef>
              <a:spcAft>
                <a:spcPts val="0"/>
              </a:spcAft>
              <a:defRPr/>
            </a:pPr>
            <a:endParaRPr lang="ja-JP" altLang="en-US" b="0" kern="0">
              <a:solidFill>
                <a:sysClr val="window" lastClr="FFFFFF"/>
              </a:solidFill>
              <a:latin typeface="HGPｺﾞｼｯｸM" pitchFamily="50" charset="-128"/>
              <a:ea typeface="HGPｺﾞｼｯｸM" pitchFamily="50" charset="-128"/>
            </a:endParaRPr>
          </a:p>
        </p:txBody>
      </p:sp>
      <p:sp>
        <p:nvSpPr>
          <p:cNvPr id="24" name="正方形/長方形 2"/>
          <p:cNvSpPr>
            <a:spLocks noChangeArrowheads="1"/>
          </p:cNvSpPr>
          <p:nvPr/>
        </p:nvSpPr>
        <p:spPr bwMode="auto">
          <a:xfrm>
            <a:off x="143073" y="3662873"/>
            <a:ext cx="1786066" cy="253916"/>
          </a:xfrm>
          <a:prstGeom prst="rect">
            <a:avLst/>
          </a:prstGeom>
          <a:noFill/>
          <a:ln>
            <a:noFill/>
          </a:ln>
        </p:spPr>
        <p:txBody>
          <a:bodyPr wrap="none">
            <a:spAutoFit/>
          </a:bodyPr>
          <a:lstStyle/>
          <a:p>
            <a:pPr algn="l"/>
            <a:r>
              <a:rPr kumimoji="1" lang="ja-JP" altLang="en-US" sz="1050" b="1" dirty="0" smtClean="0">
                <a:latin typeface="ＭＳ Ｐゴシック" panose="020B0600070205080204" pitchFamily="50" charset="-128"/>
                <a:ea typeface="ＭＳ Ｐゴシック" panose="020B0600070205080204" pitchFamily="50" charset="-128"/>
              </a:rPr>
              <a:t>開会の辞</a:t>
            </a:r>
            <a:r>
              <a:rPr kumimoji="1" lang="ja-JP" altLang="en-US" sz="1050" b="1" dirty="0">
                <a:latin typeface="ＭＳ Ｐゴシック" panose="020B0600070205080204" pitchFamily="50" charset="-128"/>
                <a:ea typeface="ＭＳ Ｐゴシック" panose="020B0600070205080204" pitchFamily="50" charset="-128"/>
              </a:rPr>
              <a:t>　</a:t>
            </a:r>
            <a:r>
              <a:rPr kumimoji="1" lang="ja-JP" altLang="en-US" sz="1050" b="1" dirty="0" smtClean="0">
                <a:latin typeface="ＭＳ Ｐゴシック" panose="020B0600070205080204" pitchFamily="50" charset="-128"/>
                <a:ea typeface="ＭＳ Ｐゴシック" panose="020B0600070205080204" pitchFamily="50" charset="-128"/>
              </a:rPr>
              <a:t>　　</a:t>
            </a:r>
            <a:r>
              <a:rPr kumimoji="1" lang="en-US" altLang="ja-JP" sz="1050" b="1" dirty="0" smtClean="0">
                <a:latin typeface="ＭＳ Ｐゴシック" panose="020B0600070205080204" pitchFamily="50" charset="-128"/>
                <a:ea typeface="ＭＳ Ｐゴシック" panose="020B0600070205080204" pitchFamily="50" charset="-128"/>
              </a:rPr>
              <a:t>14:00</a:t>
            </a:r>
            <a:r>
              <a:rPr kumimoji="1" lang="ja-JP" altLang="en-US" sz="1050" b="1" dirty="0" smtClean="0">
                <a:latin typeface="ＭＳ Ｐゴシック" panose="020B0600070205080204" pitchFamily="50" charset="-128"/>
                <a:ea typeface="ＭＳ Ｐゴシック" panose="020B0600070205080204" pitchFamily="50" charset="-128"/>
              </a:rPr>
              <a:t> </a:t>
            </a:r>
            <a:r>
              <a:rPr kumimoji="1" lang="en-US" altLang="ja-JP" sz="1050" b="1" dirty="0" smtClean="0">
                <a:latin typeface="ＭＳ Ｐゴシック" panose="020B0600070205080204" pitchFamily="50" charset="-128"/>
                <a:ea typeface="ＭＳ Ｐゴシック" panose="020B0600070205080204" pitchFamily="50" charset="-128"/>
              </a:rPr>
              <a:t>– 14:05</a:t>
            </a:r>
            <a:r>
              <a:rPr kumimoji="1" lang="ja-JP" altLang="en-US" sz="1050" dirty="0" smtClean="0">
                <a:solidFill>
                  <a:srgbClr val="002060"/>
                </a:solidFill>
              </a:rPr>
              <a:t> </a:t>
            </a:r>
            <a:endParaRPr kumimoji="1" lang="en-US" altLang="ja-JP" sz="1050" dirty="0">
              <a:solidFill>
                <a:srgbClr val="002060"/>
              </a:solidFill>
            </a:endParaRPr>
          </a:p>
        </p:txBody>
      </p:sp>
      <p:grpSp>
        <p:nvGrpSpPr>
          <p:cNvPr id="34" name="グループ化 33"/>
          <p:cNvGrpSpPr/>
          <p:nvPr/>
        </p:nvGrpSpPr>
        <p:grpSpPr>
          <a:xfrm>
            <a:off x="10050" y="4049092"/>
            <a:ext cx="5127188" cy="269947"/>
            <a:chOff x="53891" y="4329189"/>
            <a:chExt cx="5022477" cy="269947"/>
          </a:xfrm>
        </p:grpSpPr>
        <p:sp>
          <p:nvSpPr>
            <p:cNvPr id="26" name="L 字 25"/>
            <p:cNvSpPr/>
            <p:nvPr/>
          </p:nvSpPr>
          <p:spPr>
            <a:xfrm>
              <a:off x="53891" y="4359424"/>
              <a:ext cx="5022477" cy="239712"/>
            </a:xfrm>
            <a:prstGeom prst="corner">
              <a:avLst>
                <a:gd name="adj1" fmla="val 12170"/>
                <a:gd name="adj2" fmla="val 51562"/>
              </a:avLst>
            </a:prstGeom>
            <a:gradFill flip="none"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tileRect/>
            </a:gradFill>
            <a:ln w="25400" cap="flat" cmpd="sng" algn="ctr">
              <a:noFill/>
              <a:prstDash val="solid"/>
            </a:ln>
            <a:effectLst/>
          </p:spPr>
          <p:txBody>
            <a:bodyPr anchor="ctr"/>
            <a:lstStyle/>
            <a:p>
              <a:pPr fontAlgn="auto">
                <a:spcBef>
                  <a:spcPts val="0"/>
                </a:spcBef>
                <a:spcAft>
                  <a:spcPts val="0"/>
                </a:spcAft>
                <a:defRPr/>
              </a:pPr>
              <a:endParaRPr lang="ja-JP" altLang="en-US" b="0" kern="0">
                <a:solidFill>
                  <a:sysClr val="window" lastClr="FFFFFF"/>
                </a:solidFill>
                <a:latin typeface="HGPｺﾞｼｯｸM" pitchFamily="50" charset="-128"/>
                <a:ea typeface="HGPｺﾞｼｯｸM" pitchFamily="50" charset="-128"/>
              </a:endParaRPr>
            </a:p>
          </p:txBody>
        </p:sp>
        <p:sp>
          <p:nvSpPr>
            <p:cNvPr id="27" name="正方形/長方形 2"/>
            <p:cNvSpPr>
              <a:spLocks noChangeArrowheads="1"/>
            </p:cNvSpPr>
            <p:nvPr/>
          </p:nvSpPr>
          <p:spPr bwMode="auto">
            <a:xfrm>
              <a:off x="172343" y="4329189"/>
              <a:ext cx="1790417" cy="253916"/>
            </a:xfrm>
            <a:prstGeom prst="rect">
              <a:avLst/>
            </a:prstGeom>
            <a:noFill/>
            <a:ln>
              <a:noFill/>
            </a:ln>
          </p:spPr>
          <p:txBody>
            <a:bodyPr wrap="none">
              <a:spAutoFit/>
            </a:bodyPr>
            <a:lstStyle/>
            <a:p>
              <a:pPr algn="l"/>
              <a:r>
                <a:rPr kumimoji="1" lang="ja-JP" altLang="en-US" sz="1050" b="1" dirty="0">
                  <a:latin typeface="ＭＳ Ｐゴシック" panose="020B0600070205080204" pitchFamily="50" charset="-128"/>
                  <a:ea typeface="ＭＳ Ｐゴシック" panose="020B0600070205080204" pitchFamily="50" charset="-128"/>
                </a:rPr>
                <a:t>　</a:t>
              </a:r>
              <a:r>
                <a:rPr kumimoji="1" lang="ja-JP" altLang="en-US" sz="1050" b="1" dirty="0" smtClean="0">
                  <a:latin typeface="ＭＳ Ｐゴシック" panose="020B0600070205080204" pitchFamily="50" charset="-128"/>
                  <a:ea typeface="ＭＳ Ｐゴシック" panose="020B0600070205080204" pitchFamily="50" charset="-128"/>
                </a:rPr>
                <a:t>トピックス　</a:t>
              </a:r>
              <a:r>
                <a:rPr kumimoji="1" lang="ja-JP" altLang="en-US" sz="1050" b="1" dirty="0">
                  <a:latin typeface="ＭＳ Ｐゴシック" panose="020B0600070205080204" pitchFamily="50" charset="-128"/>
                  <a:ea typeface="ＭＳ Ｐゴシック" panose="020B0600070205080204" pitchFamily="50" charset="-128"/>
                </a:rPr>
                <a:t>　</a:t>
              </a:r>
              <a:r>
                <a:rPr kumimoji="1" lang="en-US" altLang="ja-JP" sz="1050" b="1" dirty="0" smtClean="0">
                  <a:latin typeface="ＭＳ Ｐゴシック" panose="020B0600070205080204" pitchFamily="50" charset="-128"/>
                  <a:ea typeface="ＭＳ Ｐゴシック" panose="020B0600070205080204" pitchFamily="50" charset="-128"/>
                </a:rPr>
                <a:t>14:</a:t>
              </a:r>
              <a:r>
                <a:rPr kumimoji="1" lang="en-US" altLang="ja-JP" sz="1050" b="1" dirty="0">
                  <a:latin typeface="ＭＳ Ｐゴシック" panose="020B0600070205080204" pitchFamily="50" charset="-128"/>
                  <a:ea typeface="ＭＳ Ｐゴシック" panose="020B0600070205080204" pitchFamily="50" charset="-128"/>
                </a:rPr>
                <a:t>05</a:t>
              </a:r>
              <a:r>
                <a:rPr kumimoji="1" lang="en-US" altLang="ja-JP" sz="1050" b="1" dirty="0" smtClean="0">
                  <a:latin typeface="ＭＳ Ｐゴシック" panose="020B0600070205080204" pitchFamily="50" charset="-128"/>
                  <a:ea typeface="ＭＳ Ｐゴシック" panose="020B0600070205080204" pitchFamily="50" charset="-128"/>
                </a:rPr>
                <a:t> – 14:35</a:t>
              </a:r>
              <a:r>
                <a:rPr kumimoji="1" lang="ja-JP" altLang="en-US" sz="1050" dirty="0" smtClean="0">
                  <a:solidFill>
                    <a:srgbClr val="002060"/>
                  </a:solidFill>
                  <a:latin typeface="ＭＳ Ｐゴシック" panose="020B0600070205080204" pitchFamily="50" charset="-128"/>
                  <a:ea typeface="ＭＳ Ｐゴシック" panose="020B0600070205080204" pitchFamily="50" charset="-128"/>
                </a:rPr>
                <a:t> </a:t>
              </a:r>
              <a:endParaRPr kumimoji="1" lang="en-US" altLang="ja-JP" sz="1050" dirty="0">
                <a:solidFill>
                  <a:srgbClr val="002060"/>
                </a:solidFill>
                <a:latin typeface="ＭＳ Ｐゴシック" panose="020B0600070205080204" pitchFamily="50" charset="-128"/>
                <a:ea typeface="ＭＳ Ｐゴシック" panose="020B0600070205080204" pitchFamily="50" charset="-128"/>
              </a:endParaRPr>
            </a:p>
          </p:txBody>
        </p:sp>
      </p:grpSp>
      <p:grpSp>
        <p:nvGrpSpPr>
          <p:cNvPr id="30" name="グループ化 29"/>
          <p:cNvGrpSpPr/>
          <p:nvPr/>
        </p:nvGrpSpPr>
        <p:grpSpPr>
          <a:xfrm>
            <a:off x="24804" y="5088471"/>
            <a:ext cx="5124070" cy="286601"/>
            <a:chOff x="150915" y="4631768"/>
            <a:chExt cx="5022477" cy="286601"/>
          </a:xfrm>
        </p:grpSpPr>
        <p:sp>
          <p:nvSpPr>
            <p:cNvPr id="28" name="L 字 27"/>
            <p:cNvSpPr/>
            <p:nvPr/>
          </p:nvSpPr>
          <p:spPr>
            <a:xfrm>
              <a:off x="150915" y="4678657"/>
              <a:ext cx="5022477" cy="239712"/>
            </a:xfrm>
            <a:prstGeom prst="corner">
              <a:avLst>
                <a:gd name="adj1" fmla="val 12170"/>
                <a:gd name="adj2" fmla="val 51562"/>
              </a:avLst>
            </a:prstGeom>
            <a:gradFill flip="none"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tileRect/>
            </a:gradFill>
            <a:ln w="25400" cap="flat" cmpd="sng" algn="ctr">
              <a:noFill/>
              <a:prstDash val="solid"/>
            </a:ln>
            <a:effectLst/>
          </p:spPr>
          <p:txBody>
            <a:bodyPr anchor="ctr"/>
            <a:lstStyle/>
            <a:p>
              <a:pPr fontAlgn="auto">
                <a:spcBef>
                  <a:spcPts val="0"/>
                </a:spcBef>
                <a:spcAft>
                  <a:spcPts val="0"/>
                </a:spcAft>
                <a:defRPr/>
              </a:pPr>
              <a:endParaRPr lang="ja-JP" altLang="en-US" b="0" kern="0">
                <a:solidFill>
                  <a:sysClr val="window" lastClr="FFFFFF"/>
                </a:solidFill>
                <a:latin typeface="HGPｺﾞｼｯｸM" pitchFamily="50" charset="-128"/>
                <a:ea typeface="HGPｺﾞｼｯｸM" pitchFamily="50" charset="-128"/>
              </a:endParaRPr>
            </a:p>
          </p:txBody>
        </p:sp>
        <p:sp>
          <p:nvSpPr>
            <p:cNvPr id="29" name="正方形/長方形 2"/>
            <p:cNvSpPr>
              <a:spLocks noChangeArrowheads="1"/>
            </p:cNvSpPr>
            <p:nvPr/>
          </p:nvSpPr>
          <p:spPr bwMode="auto">
            <a:xfrm>
              <a:off x="313700" y="4631768"/>
              <a:ext cx="1656381" cy="253916"/>
            </a:xfrm>
            <a:prstGeom prst="rect">
              <a:avLst/>
            </a:prstGeom>
            <a:noFill/>
            <a:ln>
              <a:noFill/>
            </a:ln>
          </p:spPr>
          <p:txBody>
            <a:bodyPr wrap="none">
              <a:spAutoFit/>
            </a:bodyPr>
            <a:lstStyle/>
            <a:p>
              <a:pPr algn="l"/>
              <a:r>
                <a:rPr kumimoji="1" lang="ja-JP" altLang="en-US" sz="1050" b="1" dirty="0" smtClean="0">
                  <a:latin typeface="ＭＳ Ｐゴシック" panose="020B0600070205080204" pitchFamily="50" charset="-128"/>
                  <a:ea typeface="ＭＳ Ｐゴシック" panose="020B0600070205080204" pitchFamily="50" charset="-128"/>
                </a:rPr>
                <a:t>　　講演 </a:t>
              </a:r>
              <a:r>
                <a:rPr kumimoji="1" lang="ja-JP" altLang="en-US" sz="1050" b="1" dirty="0">
                  <a:latin typeface="ＭＳ Ｐゴシック" panose="020B0600070205080204" pitchFamily="50" charset="-128"/>
                  <a:ea typeface="ＭＳ Ｐゴシック" panose="020B0600070205080204" pitchFamily="50" charset="-128"/>
                </a:rPr>
                <a:t>　</a:t>
              </a:r>
              <a:r>
                <a:rPr kumimoji="1" lang="ja-JP" altLang="en-US" sz="1050" b="1" dirty="0" smtClean="0">
                  <a:latin typeface="ＭＳ Ｐゴシック" panose="020B0600070205080204" pitchFamily="50" charset="-128"/>
                  <a:ea typeface="ＭＳ Ｐゴシック" panose="020B0600070205080204" pitchFamily="50" charset="-128"/>
                </a:rPr>
                <a:t>　　</a:t>
              </a:r>
              <a:r>
                <a:rPr kumimoji="1" lang="en-US" altLang="ja-JP" sz="1050" b="1" dirty="0" smtClean="0">
                  <a:latin typeface="ＭＳ Ｐゴシック" panose="020B0600070205080204" pitchFamily="50" charset="-128"/>
                  <a:ea typeface="ＭＳ Ｐゴシック" panose="020B0600070205080204" pitchFamily="50" charset="-128"/>
                </a:rPr>
                <a:t>14:35 – 17:20</a:t>
              </a:r>
              <a:endParaRPr kumimoji="1" lang="en-US" altLang="ja-JP" sz="1050" dirty="0">
                <a:solidFill>
                  <a:srgbClr val="002060"/>
                </a:solidFill>
              </a:endParaRPr>
            </a:p>
          </p:txBody>
        </p:sp>
      </p:grpSp>
      <p:grpSp>
        <p:nvGrpSpPr>
          <p:cNvPr id="31" name="グループ化 30"/>
          <p:cNvGrpSpPr/>
          <p:nvPr/>
        </p:nvGrpSpPr>
        <p:grpSpPr>
          <a:xfrm>
            <a:off x="7781" y="7907897"/>
            <a:ext cx="5124071" cy="280921"/>
            <a:chOff x="201012" y="4319221"/>
            <a:chExt cx="5022477" cy="280921"/>
          </a:xfrm>
        </p:grpSpPr>
        <p:sp>
          <p:nvSpPr>
            <p:cNvPr id="32" name="L 字 31"/>
            <p:cNvSpPr/>
            <p:nvPr/>
          </p:nvSpPr>
          <p:spPr>
            <a:xfrm>
              <a:off x="201012" y="4360430"/>
              <a:ext cx="5022477" cy="239712"/>
            </a:xfrm>
            <a:prstGeom prst="corner">
              <a:avLst>
                <a:gd name="adj1" fmla="val 12170"/>
                <a:gd name="adj2" fmla="val 51562"/>
              </a:avLst>
            </a:prstGeom>
            <a:gradFill flip="none"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tileRect/>
            </a:gradFill>
            <a:ln w="25400" cap="flat" cmpd="sng" algn="ctr">
              <a:noFill/>
              <a:prstDash val="solid"/>
            </a:ln>
            <a:effectLst/>
          </p:spPr>
          <p:txBody>
            <a:bodyPr anchor="ctr"/>
            <a:lstStyle/>
            <a:p>
              <a:pPr fontAlgn="auto">
                <a:spcBef>
                  <a:spcPts val="0"/>
                </a:spcBef>
                <a:spcAft>
                  <a:spcPts val="0"/>
                </a:spcAft>
                <a:defRPr/>
              </a:pPr>
              <a:endParaRPr lang="ja-JP" altLang="en-US" b="0" kern="0">
                <a:solidFill>
                  <a:sysClr val="window" lastClr="FFFFFF"/>
                </a:solidFill>
                <a:latin typeface="HGPｺﾞｼｯｸM" pitchFamily="50" charset="-128"/>
                <a:ea typeface="HGPｺﾞｼｯｸM" pitchFamily="50" charset="-128"/>
              </a:endParaRPr>
            </a:p>
          </p:txBody>
        </p:sp>
        <p:sp>
          <p:nvSpPr>
            <p:cNvPr id="33" name="正方形/長方形 2"/>
            <p:cNvSpPr>
              <a:spLocks noChangeArrowheads="1"/>
            </p:cNvSpPr>
            <p:nvPr/>
          </p:nvSpPr>
          <p:spPr bwMode="auto">
            <a:xfrm>
              <a:off x="419001" y="4319221"/>
              <a:ext cx="1656381" cy="253916"/>
            </a:xfrm>
            <a:prstGeom prst="rect">
              <a:avLst/>
            </a:prstGeom>
            <a:noFill/>
            <a:ln>
              <a:noFill/>
            </a:ln>
          </p:spPr>
          <p:txBody>
            <a:bodyPr wrap="none">
              <a:spAutoFit/>
            </a:bodyPr>
            <a:lstStyle/>
            <a:p>
              <a:pPr algn="l"/>
              <a:r>
                <a:rPr kumimoji="1" lang="ja-JP" altLang="en-US" sz="1050" b="1" dirty="0">
                  <a:latin typeface="ＭＳ Ｐゴシック" panose="020B0600070205080204" pitchFamily="50" charset="-128"/>
                  <a:ea typeface="ＭＳ Ｐゴシック" panose="020B0600070205080204" pitchFamily="50" charset="-128"/>
                </a:rPr>
                <a:t>閉会</a:t>
              </a:r>
              <a:r>
                <a:rPr kumimoji="1" lang="ja-JP" altLang="en-US" sz="1050" b="1" dirty="0" smtClean="0">
                  <a:latin typeface="ＭＳ Ｐゴシック" panose="020B0600070205080204" pitchFamily="50" charset="-128"/>
                  <a:ea typeface="ＭＳ Ｐゴシック" panose="020B0600070205080204" pitchFamily="50" charset="-128"/>
                </a:rPr>
                <a:t>の辞</a:t>
              </a:r>
              <a:r>
                <a:rPr kumimoji="1" lang="ja-JP" altLang="en-US" sz="1050" b="1" dirty="0">
                  <a:latin typeface="ＭＳ Ｐゴシック" panose="020B0600070205080204" pitchFamily="50" charset="-128"/>
                  <a:ea typeface="ＭＳ Ｐゴシック" panose="020B0600070205080204" pitchFamily="50" charset="-128"/>
                </a:rPr>
                <a:t>　 </a:t>
              </a:r>
              <a:r>
                <a:rPr kumimoji="1" lang="ja-JP" altLang="en-US" sz="1050" b="1" dirty="0" smtClean="0">
                  <a:latin typeface="ＭＳ Ｐゴシック" panose="020B0600070205080204" pitchFamily="50" charset="-128"/>
                  <a:ea typeface="ＭＳ Ｐゴシック" panose="020B0600070205080204" pitchFamily="50" charset="-128"/>
                </a:rPr>
                <a:t>　</a:t>
              </a:r>
              <a:r>
                <a:rPr kumimoji="1" lang="en-US" altLang="ja-JP" sz="1050" b="1" dirty="0" smtClean="0">
                  <a:latin typeface="ＭＳ Ｐゴシック" panose="020B0600070205080204" pitchFamily="50" charset="-128"/>
                  <a:ea typeface="ＭＳ Ｐゴシック" panose="020B0600070205080204" pitchFamily="50" charset="-128"/>
                </a:rPr>
                <a:t>17:20 – 17:30</a:t>
              </a:r>
            </a:p>
          </p:txBody>
        </p:sp>
      </p:grpSp>
      <p:sp>
        <p:nvSpPr>
          <p:cNvPr id="35" name="テキスト ボックス 34"/>
          <p:cNvSpPr txBox="1"/>
          <p:nvPr/>
        </p:nvSpPr>
        <p:spPr>
          <a:xfrm>
            <a:off x="1476047" y="4109340"/>
            <a:ext cx="1191209" cy="184666"/>
          </a:xfrm>
          <a:prstGeom prst="rect">
            <a:avLst/>
          </a:prstGeom>
          <a:noFill/>
        </p:spPr>
        <p:txBody>
          <a:bodyPr wrap="square" rtlCol="0">
            <a:spAutoFit/>
          </a:bodyPr>
          <a:lstStyle/>
          <a:p>
            <a:pPr algn="ctr"/>
            <a:r>
              <a:rPr kumimoji="1" lang="ja-JP" altLang="en-US" sz="600" dirty="0" smtClean="0">
                <a:latin typeface="ＭＳ Ｐゴシック" panose="020B0600070205080204" pitchFamily="50" charset="-128"/>
                <a:ea typeface="ＭＳ Ｐゴシック" panose="020B0600070205080204" pitchFamily="50" charset="-128"/>
              </a:rPr>
              <a:t> </a:t>
            </a:r>
            <a:r>
              <a:rPr kumimoji="1" lang="en-US" altLang="ja-JP" sz="600" dirty="0" smtClean="0">
                <a:latin typeface="ＭＳ Ｐゴシック" panose="020B0600070205080204" pitchFamily="50" charset="-128"/>
                <a:ea typeface="ＭＳ Ｐゴシック" panose="020B0600070205080204" pitchFamily="50" charset="-128"/>
              </a:rPr>
              <a:t>(</a:t>
            </a:r>
            <a:r>
              <a:rPr kumimoji="1" lang="ja-JP" altLang="en-US" sz="600" dirty="0" smtClean="0">
                <a:latin typeface="ＭＳ Ｐゴシック" panose="020B0600070205080204" pitchFamily="50" charset="-128"/>
                <a:ea typeface="ＭＳ Ｐゴシック" panose="020B0600070205080204" pitchFamily="50" charset="-128"/>
              </a:rPr>
              <a:t>質疑応答含む</a:t>
            </a:r>
            <a:r>
              <a:rPr kumimoji="1" lang="en-US" altLang="ja-JP" sz="600" dirty="0" smtClean="0">
                <a:latin typeface="ＭＳ Ｐゴシック" panose="020B0600070205080204" pitchFamily="50" charset="-128"/>
                <a:ea typeface="ＭＳ Ｐゴシック" panose="020B0600070205080204" pitchFamily="50" charset="-128"/>
              </a:rPr>
              <a:t>)</a:t>
            </a:r>
            <a:endParaRPr kumimoji="1" lang="en-US" sz="600" dirty="0">
              <a:latin typeface="ＭＳ Ｐゴシック" panose="020B0600070205080204" pitchFamily="50" charset="-128"/>
              <a:ea typeface="ＭＳ Ｐゴシック" panose="020B0600070205080204" pitchFamily="50" charset="-128"/>
            </a:endParaRPr>
          </a:p>
        </p:txBody>
      </p:sp>
      <p:sp>
        <p:nvSpPr>
          <p:cNvPr id="39" name="テキスト ボックス 38"/>
          <p:cNvSpPr txBox="1"/>
          <p:nvPr/>
        </p:nvSpPr>
        <p:spPr>
          <a:xfrm>
            <a:off x="327793" y="4565017"/>
            <a:ext cx="4471513" cy="276999"/>
          </a:xfrm>
          <a:prstGeom prst="rect">
            <a:avLst/>
          </a:prstGeom>
          <a:noFill/>
        </p:spPr>
        <p:txBody>
          <a:bodyPr wrap="square" rtlCol="0">
            <a:spAutoFit/>
          </a:bodyPr>
          <a:lstStyle/>
          <a:p>
            <a:r>
              <a:rPr lang="en-US" altLang="ja-JP" sz="1200" b="1" dirty="0" smtClean="0">
                <a:latin typeface="ＭＳ Ｐゴシック" panose="020B0600070205080204" pitchFamily="50" charset="-128"/>
                <a:ea typeface="ＭＳ Ｐゴシック" panose="020B0600070205080204" pitchFamily="50" charset="-128"/>
              </a:rPr>
              <a:t>『</a:t>
            </a:r>
            <a:r>
              <a:rPr lang="ja-JP" altLang="en-US" sz="1200" b="1" dirty="0">
                <a:latin typeface="ＭＳ Ｐゴシック" panose="020B0600070205080204" pitchFamily="50" charset="-128"/>
                <a:ea typeface="ＭＳ Ｐゴシック" panose="020B0600070205080204" pitchFamily="50" charset="-128"/>
              </a:rPr>
              <a:t>　気</a:t>
            </a:r>
            <a:r>
              <a:rPr lang="ja-JP" altLang="en-US" sz="1200" b="1" dirty="0" smtClean="0">
                <a:latin typeface="ＭＳ Ｐゴシック" panose="020B0600070205080204" pitchFamily="50" charset="-128"/>
                <a:ea typeface="ＭＳ Ｐゴシック" panose="020B0600070205080204" pitchFamily="50" charset="-128"/>
              </a:rPr>
              <a:t>になる最新の〇〇　～　検査技師失業の危機　～　　</a:t>
            </a:r>
            <a:r>
              <a:rPr lang="en-US" altLang="ja-JP" sz="1200" b="1" dirty="0" smtClean="0">
                <a:latin typeface="ＭＳ Ｐゴシック" panose="020B0600070205080204" pitchFamily="50" charset="-128"/>
                <a:ea typeface="ＭＳ Ｐゴシック" panose="020B0600070205080204" pitchFamily="50" charset="-128"/>
              </a:rPr>
              <a:t>』</a:t>
            </a:r>
            <a:endParaRPr lang="ja-JP" altLang="en-US" sz="1200" b="1" dirty="0">
              <a:latin typeface="ＭＳ Ｐゴシック" panose="020B0600070205080204" pitchFamily="50" charset="-128"/>
              <a:ea typeface="ＭＳ Ｐゴシック" panose="020B0600070205080204" pitchFamily="50" charset="-128"/>
            </a:endParaRPr>
          </a:p>
        </p:txBody>
      </p:sp>
      <p:sp>
        <p:nvSpPr>
          <p:cNvPr id="40" name="テキスト ボックス 39"/>
          <p:cNvSpPr txBox="1"/>
          <p:nvPr/>
        </p:nvSpPr>
        <p:spPr>
          <a:xfrm>
            <a:off x="1857034" y="4833112"/>
            <a:ext cx="3291840" cy="253916"/>
          </a:xfrm>
          <a:prstGeom prst="rect">
            <a:avLst/>
          </a:prstGeom>
          <a:noFill/>
        </p:spPr>
        <p:txBody>
          <a:bodyPr wrap="square" rtlCol="0">
            <a:spAutoFit/>
          </a:bodyPr>
          <a:lstStyle/>
          <a:p>
            <a:pPr algn="r"/>
            <a:r>
              <a:rPr lang="en-US" altLang="ja-JP" sz="1050" b="1" dirty="0">
                <a:latin typeface="ＭＳ Ｐゴシック" panose="020B0600070205080204" pitchFamily="50" charset="-128"/>
                <a:ea typeface="ＭＳ Ｐゴシック" panose="020B0600070205080204" pitchFamily="50" charset="-128"/>
              </a:rPr>
              <a:t>JA</a:t>
            </a:r>
            <a:r>
              <a:rPr lang="ja-JP" altLang="en-US" sz="1050" b="1" dirty="0">
                <a:latin typeface="ＭＳ Ｐゴシック" panose="020B0600070205080204" pitchFamily="50" charset="-128"/>
                <a:ea typeface="ＭＳ Ｐゴシック" panose="020B0600070205080204" pitchFamily="50" charset="-128"/>
              </a:rPr>
              <a:t>静岡厚生連　遠州病院　臨床検査科　伊藤　尚美</a:t>
            </a:r>
          </a:p>
        </p:txBody>
      </p:sp>
      <p:grpSp>
        <p:nvGrpSpPr>
          <p:cNvPr id="47" name="グループ化 46"/>
          <p:cNvGrpSpPr/>
          <p:nvPr/>
        </p:nvGrpSpPr>
        <p:grpSpPr>
          <a:xfrm>
            <a:off x="18685" y="6921506"/>
            <a:ext cx="5136308" cy="276999"/>
            <a:chOff x="121024" y="2197358"/>
            <a:chExt cx="4895820" cy="276999"/>
          </a:xfrm>
        </p:grpSpPr>
        <p:sp>
          <p:nvSpPr>
            <p:cNvPr id="48" name="Text Box 28"/>
            <p:cNvSpPr txBox="1">
              <a:spLocks noChangeArrowheads="1"/>
            </p:cNvSpPr>
            <p:nvPr/>
          </p:nvSpPr>
          <p:spPr bwMode="auto">
            <a:xfrm>
              <a:off x="1973821" y="2197358"/>
              <a:ext cx="14686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Verdana" pitchFamily="34" charset="0"/>
                  <a:ea typeface="ＭＳ Ｐゴシック" pitchFamily="50" charset="-128"/>
                </a:defRPr>
              </a:lvl1pPr>
              <a:lvl2pPr marL="742950" indent="-285750" eaLnBrk="0" hangingPunct="0">
                <a:defRPr kumimoji="1">
                  <a:solidFill>
                    <a:schemeClr val="tx1"/>
                  </a:solidFill>
                  <a:latin typeface="Verdana" pitchFamily="34" charset="0"/>
                  <a:ea typeface="ＭＳ Ｐゴシック" pitchFamily="50" charset="-128"/>
                </a:defRPr>
              </a:lvl2pPr>
              <a:lvl3pPr marL="1143000" indent="-228600" eaLnBrk="0" hangingPunct="0">
                <a:defRPr kumimoji="1">
                  <a:solidFill>
                    <a:schemeClr val="tx1"/>
                  </a:solidFill>
                  <a:latin typeface="Verdana" pitchFamily="34" charset="0"/>
                  <a:ea typeface="ＭＳ Ｐゴシック" pitchFamily="50" charset="-128"/>
                </a:defRPr>
              </a:lvl3pPr>
              <a:lvl4pPr marL="1600200" indent="-228600" eaLnBrk="0" hangingPunct="0">
                <a:defRPr kumimoji="1">
                  <a:solidFill>
                    <a:schemeClr val="tx1"/>
                  </a:solidFill>
                  <a:latin typeface="Verdana" pitchFamily="34" charset="0"/>
                  <a:ea typeface="ＭＳ Ｐゴシック" pitchFamily="50" charset="-128"/>
                </a:defRPr>
              </a:lvl4pPr>
              <a:lvl5pPr marL="2057400" indent="-228600" eaLnBrk="0" hangingPunct="0">
                <a:defRPr kumimoji="1">
                  <a:solidFill>
                    <a:schemeClr val="tx1"/>
                  </a:solidFill>
                  <a:latin typeface="Verdan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9pPr>
            </a:lstStyle>
            <a:p>
              <a:pPr eaLnBrk="1" hangingPunct="1">
                <a:defRPr/>
              </a:pPr>
              <a:r>
                <a:rPr lang="ja-JP" altLang="en-US" sz="1200" dirty="0" smtClean="0">
                  <a:latin typeface="HGPｺﾞｼｯｸM" pitchFamily="50" charset="-128"/>
                  <a:ea typeface="HGPｺﾞｼｯｸM" pitchFamily="50" charset="-128"/>
                </a:rPr>
                <a:t>　</a:t>
              </a:r>
              <a:r>
                <a:rPr lang="en-US" altLang="ja-JP" sz="900" dirty="0" smtClean="0">
                  <a:latin typeface="+mn-lt"/>
                  <a:ea typeface="HGPｺﾞｼｯｸM" pitchFamily="50" charset="-128"/>
                </a:rPr>
                <a:t>TEA BREAK</a:t>
              </a:r>
              <a:r>
                <a:rPr lang="ja-JP" altLang="en-US" sz="900" dirty="0" smtClean="0">
                  <a:latin typeface="+mn-lt"/>
                  <a:ea typeface="HGPｺﾞｼｯｸM" pitchFamily="50" charset="-128"/>
                </a:rPr>
                <a:t>　</a:t>
              </a:r>
              <a:r>
                <a:rPr lang="en-US" altLang="ja-JP" sz="900" dirty="0" smtClean="0">
                  <a:latin typeface="+mn-lt"/>
                  <a:ea typeface="HGPｺﾞｼｯｸM" pitchFamily="50" charset="-128"/>
                </a:rPr>
                <a:t>(10</a:t>
              </a:r>
              <a:r>
                <a:rPr lang="ja-JP" altLang="en-US" sz="900" dirty="0" smtClean="0">
                  <a:latin typeface="+mn-lt"/>
                  <a:ea typeface="HGPｺﾞｼｯｸM" pitchFamily="50" charset="-128"/>
                </a:rPr>
                <a:t>分</a:t>
              </a:r>
              <a:r>
                <a:rPr lang="en-US" altLang="ja-JP" sz="900" dirty="0" smtClean="0">
                  <a:latin typeface="+mn-lt"/>
                  <a:ea typeface="HGPｺﾞｼｯｸM" pitchFamily="50" charset="-128"/>
                </a:rPr>
                <a:t>)</a:t>
              </a:r>
              <a:r>
                <a:rPr lang="ja-JP" altLang="en-US" sz="900" dirty="0" smtClean="0">
                  <a:latin typeface="+mn-lt"/>
                  <a:ea typeface="HGPｺﾞｼｯｸM" pitchFamily="50" charset="-128"/>
                </a:rPr>
                <a:t>　　</a:t>
              </a:r>
            </a:p>
          </p:txBody>
        </p:sp>
        <p:cxnSp>
          <p:nvCxnSpPr>
            <p:cNvPr id="49" name="直線コネクタ 20"/>
            <p:cNvCxnSpPr>
              <a:cxnSpLocks noChangeShapeType="1"/>
            </p:cNvCxnSpPr>
            <p:nvPr/>
          </p:nvCxnSpPr>
          <p:spPr bwMode="auto">
            <a:xfrm flipV="1">
              <a:off x="121024" y="2355462"/>
              <a:ext cx="1981290" cy="1"/>
            </a:xfrm>
            <a:prstGeom prst="line">
              <a:avLst/>
            </a:prstGeom>
            <a:noFill/>
            <a:ln w="9525" algn="ctr">
              <a:solidFill>
                <a:srgbClr val="4F6228">
                  <a:alpha val="50195"/>
                </a:srgbClr>
              </a:solidFill>
              <a:round/>
              <a:headEnd/>
              <a:tailEnd/>
            </a:ln>
            <a:extLst>
              <a:ext uri="{909E8E84-426E-40DD-AFC4-6F175D3DCCD1}">
                <a14:hiddenFill xmlns:a14="http://schemas.microsoft.com/office/drawing/2010/main">
                  <a:noFill/>
                </a14:hiddenFill>
              </a:ext>
            </a:extLst>
          </p:spPr>
        </p:cxnSp>
        <p:cxnSp>
          <p:nvCxnSpPr>
            <p:cNvPr id="50" name="直線コネクタ 21"/>
            <p:cNvCxnSpPr>
              <a:cxnSpLocks noChangeShapeType="1"/>
            </p:cNvCxnSpPr>
            <p:nvPr/>
          </p:nvCxnSpPr>
          <p:spPr bwMode="auto">
            <a:xfrm flipV="1">
              <a:off x="3235438" y="2355459"/>
              <a:ext cx="1781406" cy="4"/>
            </a:xfrm>
            <a:prstGeom prst="line">
              <a:avLst/>
            </a:prstGeom>
            <a:noFill/>
            <a:ln w="9525" algn="ctr">
              <a:solidFill>
                <a:srgbClr val="4F6228">
                  <a:alpha val="50195"/>
                </a:srgbClr>
              </a:solidFill>
              <a:round/>
              <a:headEnd/>
              <a:tailEnd/>
            </a:ln>
            <a:extLst>
              <a:ext uri="{909E8E84-426E-40DD-AFC4-6F175D3DCCD1}">
                <a14:hiddenFill xmlns:a14="http://schemas.microsoft.com/office/drawing/2010/main">
                  <a:noFill/>
                </a14:hiddenFill>
              </a:ext>
            </a:extLst>
          </p:spPr>
        </p:cxnSp>
      </p:grpSp>
      <p:sp>
        <p:nvSpPr>
          <p:cNvPr id="55" name="テキスト ボックス 54"/>
          <p:cNvSpPr txBox="1"/>
          <p:nvPr/>
        </p:nvSpPr>
        <p:spPr>
          <a:xfrm>
            <a:off x="758153" y="6343428"/>
            <a:ext cx="4075881" cy="276999"/>
          </a:xfrm>
          <a:prstGeom prst="rect">
            <a:avLst/>
          </a:prstGeom>
          <a:noFill/>
        </p:spPr>
        <p:txBody>
          <a:bodyPr wrap="square" rtlCol="0">
            <a:spAutoFit/>
          </a:bodyPr>
          <a:lstStyle/>
          <a:p>
            <a:r>
              <a:rPr lang="en-US" altLang="ja-JP" sz="1200" b="1" dirty="0" smtClean="0">
                <a:latin typeface="ＭＳ Ｐゴシック" panose="020B0600070205080204" pitchFamily="50" charset="-128"/>
                <a:ea typeface="ＭＳ Ｐゴシック" panose="020B0600070205080204" pitchFamily="50" charset="-128"/>
              </a:rPr>
              <a:t>『</a:t>
            </a:r>
            <a:r>
              <a:rPr lang="ja-JP" altLang="en-US" sz="1200" b="1" dirty="0">
                <a:latin typeface="ＭＳ Ｐゴシック" panose="020B0600070205080204" pitchFamily="50" charset="-128"/>
                <a:ea typeface="ＭＳ Ｐゴシック" panose="020B0600070205080204" pitchFamily="50" charset="-128"/>
              </a:rPr>
              <a:t>　</a:t>
            </a:r>
            <a:r>
              <a:rPr lang="ja-JP" altLang="en-US" sz="1200" b="1" dirty="0" smtClean="0">
                <a:latin typeface="ＭＳ Ｐゴシック" panose="020B0600070205080204" pitchFamily="50" charset="-128"/>
                <a:ea typeface="ＭＳ Ｐゴシック" panose="020B0600070205080204" pitchFamily="50" charset="-128"/>
              </a:rPr>
              <a:t>　</a:t>
            </a:r>
            <a:r>
              <a:rPr lang="ja-JP" altLang="en-US" sz="1200" b="1" dirty="0">
                <a:latin typeface="ＭＳ Ｐゴシック" panose="020B0600070205080204" pitchFamily="50" charset="-128"/>
                <a:ea typeface="ＭＳ Ｐゴシック" panose="020B0600070205080204" pitchFamily="50" charset="-128"/>
              </a:rPr>
              <a:t>　</a:t>
            </a:r>
            <a:r>
              <a:rPr lang="ja-JP" altLang="en-US" sz="1200" b="1" dirty="0" smtClean="0">
                <a:latin typeface="ＭＳ Ｐゴシック" panose="020B0600070205080204" pitchFamily="50" charset="-128"/>
                <a:ea typeface="ＭＳ Ｐゴシック" panose="020B0600070205080204" pitchFamily="50" charset="-128"/>
              </a:rPr>
              <a:t>糖質制限ってホントはどうなの？　　</a:t>
            </a:r>
            <a:r>
              <a:rPr lang="en-US" altLang="ja-JP" sz="1200" b="1" dirty="0" smtClean="0">
                <a:latin typeface="ＭＳ Ｐゴシック" panose="020B0600070205080204" pitchFamily="50" charset="-128"/>
                <a:ea typeface="ＭＳ Ｐゴシック" panose="020B0600070205080204" pitchFamily="50" charset="-128"/>
              </a:rPr>
              <a:t>』</a:t>
            </a:r>
            <a:endParaRPr lang="ja-JP" altLang="en-US" sz="1200" b="1" dirty="0">
              <a:latin typeface="ＭＳ Ｐゴシック" panose="020B0600070205080204" pitchFamily="50" charset="-128"/>
              <a:ea typeface="ＭＳ Ｐゴシック" panose="020B0600070205080204" pitchFamily="50" charset="-128"/>
            </a:endParaRPr>
          </a:p>
        </p:txBody>
      </p:sp>
      <p:sp>
        <p:nvSpPr>
          <p:cNvPr id="56" name="テキスト ボックス 55"/>
          <p:cNvSpPr txBox="1"/>
          <p:nvPr/>
        </p:nvSpPr>
        <p:spPr>
          <a:xfrm>
            <a:off x="1662861" y="6683522"/>
            <a:ext cx="3409565" cy="253916"/>
          </a:xfrm>
          <a:prstGeom prst="rect">
            <a:avLst/>
          </a:prstGeom>
          <a:noFill/>
        </p:spPr>
        <p:txBody>
          <a:bodyPr wrap="square" rtlCol="0">
            <a:spAutoFit/>
          </a:bodyPr>
          <a:lstStyle/>
          <a:p>
            <a:pPr algn="r"/>
            <a:r>
              <a:rPr lang="ja-JP" altLang="en-US" sz="1050" b="1" dirty="0" smtClean="0">
                <a:latin typeface="ＭＳ Ｐゴシック" panose="020B0600070205080204" pitchFamily="50" charset="-128"/>
                <a:ea typeface="ＭＳ Ｐゴシック" panose="020B0600070205080204" pitchFamily="50" charset="-128"/>
              </a:rPr>
              <a:t>　聖隷三方原病院　栄養課　白井　麻菜美</a:t>
            </a:r>
            <a:endParaRPr lang="zh-TW" altLang="en-US" sz="1050" b="1" dirty="0">
              <a:latin typeface="ＭＳ Ｐゴシック" panose="020B0600070205080204" pitchFamily="50" charset="-128"/>
              <a:ea typeface="ＭＳ Ｐゴシック" panose="020B0600070205080204" pitchFamily="50" charset="-128"/>
            </a:endParaRPr>
          </a:p>
        </p:txBody>
      </p:sp>
      <p:sp>
        <p:nvSpPr>
          <p:cNvPr id="58" name="テキスト ボックス 57"/>
          <p:cNvSpPr txBox="1"/>
          <p:nvPr/>
        </p:nvSpPr>
        <p:spPr>
          <a:xfrm>
            <a:off x="786795" y="7261593"/>
            <a:ext cx="4138483" cy="461665"/>
          </a:xfrm>
          <a:prstGeom prst="rect">
            <a:avLst/>
          </a:prstGeom>
          <a:noFill/>
        </p:spPr>
        <p:txBody>
          <a:bodyPr wrap="square" rtlCol="0">
            <a:spAutoFit/>
          </a:bodyPr>
          <a:lstStyle/>
          <a:p>
            <a:r>
              <a:rPr lang="en-US" altLang="ja-JP" sz="1200" b="1" dirty="0" smtClean="0">
                <a:latin typeface="ＭＳ Ｐゴシック" panose="020B0600070205080204" pitchFamily="50" charset="-128"/>
                <a:ea typeface="ＭＳ Ｐゴシック" panose="020B0600070205080204" pitchFamily="50" charset="-128"/>
              </a:rPr>
              <a:t>『</a:t>
            </a:r>
            <a:r>
              <a:rPr lang="ja-JP" altLang="en-US" sz="1200" b="1" dirty="0">
                <a:latin typeface="ＭＳ Ｐゴシック" panose="020B0600070205080204" pitchFamily="50" charset="-128"/>
                <a:ea typeface="ＭＳ Ｐゴシック" panose="020B0600070205080204" pitchFamily="50" charset="-128"/>
              </a:rPr>
              <a:t>　</a:t>
            </a:r>
            <a:r>
              <a:rPr lang="ja-JP" altLang="en-US" sz="1200" b="1" dirty="0" smtClean="0">
                <a:latin typeface="ＭＳ Ｐゴシック" panose="020B0600070205080204" pitchFamily="50" charset="-128"/>
                <a:ea typeface="ＭＳ Ｐゴシック" panose="020B0600070205080204" pitchFamily="50" charset="-128"/>
              </a:rPr>
              <a:t>　効果的な糖尿病療養支援</a:t>
            </a:r>
            <a:endParaRPr lang="en-US" altLang="ja-JP" sz="1200" b="1" dirty="0">
              <a:latin typeface="ＭＳ Ｐゴシック" panose="020B0600070205080204" pitchFamily="50" charset="-128"/>
              <a:ea typeface="ＭＳ Ｐゴシック" panose="020B0600070205080204" pitchFamily="50" charset="-128"/>
            </a:endParaRPr>
          </a:p>
          <a:p>
            <a:r>
              <a:rPr lang="ja-JP" altLang="en-US" sz="1200" b="1" dirty="0" smtClean="0">
                <a:latin typeface="ＭＳ Ｐゴシック" panose="020B0600070205080204" pitchFamily="50" charset="-128"/>
                <a:ea typeface="ＭＳ Ｐゴシック" panose="020B0600070205080204" pitchFamily="50" charset="-128"/>
              </a:rPr>
              <a:t>　　　　　　　　　　　　　　　～　カードシステムの活用　～　　　　</a:t>
            </a:r>
            <a:r>
              <a:rPr lang="en-US" altLang="ja-JP" sz="1200" b="1" dirty="0" smtClean="0">
                <a:latin typeface="ＭＳ Ｐゴシック" panose="020B0600070205080204" pitchFamily="50" charset="-128"/>
                <a:ea typeface="ＭＳ Ｐゴシック" panose="020B0600070205080204" pitchFamily="50" charset="-128"/>
              </a:rPr>
              <a:t>』</a:t>
            </a:r>
            <a:r>
              <a:rPr lang="ja-JP" altLang="en-US" sz="1200" b="1" dirty="0" smtClean="0">
                <a:latin typeface="ＭＳ Ｐゴシック" panose="020B0600070205080204" pitchFamily="50" charset="-128"/>
                <a:ea typeface="ＭＳ Ｐゴシック" panose="020B0600070205080204" pitchFamily="50" charset="-128"/>
              </a:rPr>
              <a:t>　</a:t>
            </a:r>
            <a:endParaRPr lang="ja-JP" altLang="en-US" sz="1200" b="1" dirty="0">
              <a:latin typeface="ＭＳ Ｐゴシック" panose="020B0600070205080204" pitchFamily="50" charset="-128"/>
              <a:ea typeface="ＭＳ Ｐゴシック" panose="020B0600070205080204" pitchFamily="50" charset="-128"/>
            </a:endParaRPr>
          </a:p>
        </p:txBody>
      </p:sp>
      <p:sp>
        <p:nvSpPr>
          <p:cNvPr id="59" name="テキスト ボックス 58"/>
          <p:cNvSpPr txBox="1"/>
          <p:nvPr/>
        </p:nvSpPr>
        <p:spPr>
          <a:xfrm>
            <a:off x="1667160" y="7672142"/>
            <a:ext cx="3417516" cy="253916"/>
          </a:xfrm>
          <a:prstGeom prst="rect">
            <a:avLst/>
          </a:prstGeom>
          <a:noFill/>
        </p:spPr>
        <p:txBody>
          <a:bodyPr wrap="square" rtlCol="0">
            <a:spAutoFit/>
          </a:bodyPr>
          <a:lstStyle/>
          <a:p>
            <a:pPr algn="r"/>
            <a:r>
              <a:rPr lang="ja-JP" altLang="en-US" sz="1050" b="1" dirty="0" smtClean="0">
                <a:latin typeface="ＭＳ Ｐゴシック" panose="020B0600070205080204" pitchFamily="50" charset="-128"/>
                <a:ea typeface="ＭＳ Ｐゴシック" panose="020B0600070205080204" pitchFamily="50" charset="-128"/>
              </a:rPr>
              <a:t>那珂記念クリニック　療養指導部長　道口　佐多子</a:t>
            </a:r>
            <a:endParaRPr lang="ja-JP" altLang="en-US" sz="1050" b="1" dirty="0">
              <a:latin typeface="ＭＳ Ｐゴシック" panose="020B0600070205080204" pitchFamily="50" charset="-128"/>
              <a:ea typeface="ＭＳ Ｐゴシック" panose="020B0600070205080204" pitchFamily="50" charset="-128"/>
            </a:endParaRPr>
          </a:p>
        </p:txBody>
      </p:sp>
      <p:sp>
        <p:nvSpPr>
          <p:cNvPr id="60" name="テキスト ボックス 59"/>
          <p:cNvSpPr txBox="1"/>
          <p:nvPr/>
        </p:nvSpPr>
        <p:spPr>
          <a:xfrm>
            <a:off x="797930" y="8614104"/>
            <a:ext cx="3548897" cy="461665"/>
          </a:xfrm>
          <a:prstGeom prst="rect">
            <a:avLst/>
          </a:prstGeom>
          <a:noFill/>
        </p:spPr>
        <p:txBody>
          <a:bodyPr wrap="square" rtlCol="0">
            <a:spAutoFit/>
          </a:bodyPr>
          <a:lstStyle/>
          <a:p>
            <a:pPr algn="ctr"/>
            <a:r>
              <a:rPr lang="en-US" altLang="ja-JP" sz="600" b="1" dirty="0" smtClean="0">
                <a:latin typeface="ＭＳ Ｐゴシック" panose="020B0600070205080204" pitchFamily="50" charset="-128"/>
                <a:ea typeface="ＭＳ Ｐゴシック" panose="020B0600070205080204" pitchFamily="50" charset="-128"/>
              </a:rPr>
              <a:t>&lt; </a:t>
            </a:r>
            <a:r>
              <a:rPr lang="ja-JP" altLang="en-US" sz="600" b="1" dirty="0" smtClean="0">
                <a:latin typeface="ＭＳ Ｐゴシック" panose="020B0600070205080204" pitchFamily="50" charset="-128"/>
                <a:ea typeface="ＭＳ Ｐゴシック" panose="020B0600070205080204" pitchFamily="50" charset="-128"/>
              </a:rPr>
              <a:t>共催 </a:t>
            </a:r>
            <a:r>
              <a:rPr lang="en-US" altLang="ja-JP" sz="600" b="1" dirty="0" smtClean="0">
                <a:latin typeface="ＭＳ Ｐゴシック" panose="020B0600070205080204" pitchFamily="50" charset="-128"/>
                <a:ea typeface="ＭＳ Ｐゴシック" panose="020B0600070205080204" pitchFamily="50" charset="-128"/>
              </a:rPr>
              <a:t>&gt;</a:t>
            </a:r>
            <a:r>
              <a:rPr lang="ja-JP" altLang="en-US" sz="600" b="1" dirty="0">
                <a:latin typeface="ＭＳ Ｐゴシック" panose="020B0600070205080204" pitchFamily="50" charset="-128"/>
                <a:ea typeface="ＭＳ Ｐゴシック" panose="020B0600070205080204" pitchFamily="50" charset="-128"/>
              </a:rPr>
              <a:t>　</a:t>
            </a:r>
            <a:endParaRPr lang="en-US" altLang="ja-JP" sz="600" b="1" dirty="0" smtClean="0">
              <a:latin typeface="ＭＳ Ｐゴシック" panose="020B0600070205080204" pitchFamily="50" charset="-128"/>
              <a:ea typeface="ＭＳ Ｐゴシック" panose="020B0600070205080204" pitchFamily="50" charset="-128"/>
            </a:endParaRPr>
          </a:p>
          <a:p>
            <a:pPr algn="ctr"/>
            <a:r>
              <a:rPr lang="ja-JP" altLang="en-US" sz="600" b="1" dirty="0" smtClean="0">
                <a:latin typeface="ＭＳ Ｐゴシック" panose="020B0600070205080204" pitchFamily="50" charset="-128"/>
                <a:ea typeface="ＭＳ Ｐゴシック" panose="020B0600070205080204" pitchFamily="50" charset="-128"/>
              </a:rPr>
              <a:t>はま</a:t>
            </a:r>
            <a:r>
              <a:rPr lang="ja-JP" altLang="en-US" sz="600" b="1" dirty="0">
                <a:latin typeface="ＭＳ Ｐゴシック" panose="020B0600070205080204" pitchFamily="50" charset="-128"/>
                <a:ea typeface="ＭＳ Ｐゴシック" panose="020B0600070205080204" pitchFamily="50" charset="-128"/>
              </a:rPr>
              <a:t>まつＣＤＥ</a:t>
            </a:r>
            <a:r>
              <a:rPr lang="ja-JP" altLang="en-US" sz="600" b="1" dirty="0" smtClean="0">
                <a:latin typeface="ＭＳ Ｐゴシック" panose="020B0600070205080204" pitchFamily="50" charset="-128"/>
                <a:ea typeface="ＭＳ Ｐゴシック" panose="020B0600070205080204" pitchFamily="50" charset="-128"/>
              </a:rPr>
              <a:t>研究会　　</a:t>
            </a:r>
            <a:endParaRPr lang="en-US" altLang="ja-JP" sz="600" b="1" dirty="0" smtClean="0">
              <a:latin typeface="ＭＳ Ｐゴシック" panose="020B0600070205080204" pitchFamily="50" charset="-128"/>
              <a:ea typeface="ＭＳ Ｐゴシック" panose="020B0600070205080204" pitchFamily="50" charset="-128"/>
            </a:endParaRPr>
          </a:p>
          <a:p>
            <a:pPr algn="ctr"/>
            <a:r>
              <a:rPr lang="ja-JP" altLang="en-US" sz="600" b="1" dirty="0" smtClean="0">
                <a:latin typeface="ＭＳ Ｐゴシック" panose="020B0600070205080204" pitchFamily="50" charset="-128"/>
                <a:ea typeface="ＭＳ Ｐゴシック" panose="020B0600070205080204" pitchFamily="50" charset="-128"/>
              </a:rPr>
              <a:t>　　　　　興和創薬株式会社　ジョンソン</a:t>
            </a:r>
            <a:r>
              <a:rPr lang="ja-JP" altLang="en-US" sz="600" b="1" dirty="0">
                <a:latin typeface="ＭＳ Ｐゴシック" panose="020B0600070205080204" pitchFamily="50" charset="-128"/>
                <a:ea typeface="ＭＳ Ｐゴシック" panose="020B0600070205080204" pitchFamily="50" charset="-128"/>
              </a:rPr>
              <a:t>・エンド・ジョンソン株式</a:t>
            </a:r>
            <a:r>
              <a:rPr lang="ja-JP" altLang="en-US" sz="600" b="1" dirty="0" smtClean="0">
                <a:latin typeface="ＭＳ Ｐゴシック" panose="020B0600070205080204" pitchFamily="50" charset="-128"/>
                <a:ea typeface="ＭＳ Ｐゴシック" panose="020B0600070205080204" pitchFamily="50" charset="-128"/>
              </a:rPr>
              <a:t>会社　</a:t>
            </a:r>
            <a:r>
              <a:rPr lang="ja-JP" altLang="en-US" sz="600" b="1" dirty="0">
                <a:latin typeface="ＭＳ Ｐゴシック" panose="020B0600070205080204" pitchFamily="50" charset="-128"/>
                <a:ea typeface="ＭＳ Ｐゴシック" panose="020B0600070205080204" pitchFamily="50" charset="-128"/>
              </a:rPr>
              <a:t>大正富山医薬品株式会社　</a:t>
            </a:r>
            <a:endParaRPr lang="en-US" altLang="ja-JP" sz="600" b="1" dirty="0" smtClean="0">
              <a:latin typeface="ＭＳ Ｐゴシック" panose="020B0600070205080204" pitchFamily="50" charset="-128"/>
              <a:ea typeface="ＭＳ Ｐゴシック" panose="020B0600070205080204" pitchFamily="50" charset="-128"/>
            </a:endParaRPr>
          </a:p>
          <a:p>
            <a:pPr algn="ctr"/>
            <a:r>
              <a:rPr lang="ja-JP" altLang="en-US" sz="600" b="1" dirty="0" smtClean="0">
                <a:latin typeface="ＭＳ Ｐゴシック" panose="020B0600070205080204" pitchFamily="50" charset="-128"/>
                <a:ea typeface="ＭＳ Ｐゴシック" panose="020B0600070205080204" pitchFamily="50" charset="-128"/>
              </a:rPr>
              <a:t>田邉</a:t>
            </a:r>
            <a:r>
              <a:rPr lang="ja-JP" altLang="en-US" sz="600" b="1" dirty="0">
                <a:latin typeface="ＭＳ Ｐゴシック" panose="020B0600070205080204" pitchFamily="50" charset="-128"/>
                <a:ea typeface="ＭＳ Ｐゴシック" panose="020B0600070205080204" pitchFamily="50" charset="-128"/>
              </a:rPr>
              <a:t>三菱製薬株式</a:t>
            </a:r>
            <a:r>
              <a:rPr lang="ja-JP" altLang="en-US" sz="600" b="1" dirty="0" smtClean="0">
                <a:latin typeface="ＭＳ Ｐゴシック" panose="020B0600070205080204" pitchFamily="50" charset="-128"/>
                <a:ea typeface="ＭＳ Ｐゴシック" panose="020B0600070205080204" pitchFamily="50" charset="-128"/>
              </a:rPr>
              <a:t>会社</a:t>
            </a:r>
            <a:r>
              <a:rPr lang="ja-JP" altLang="en-US" sz="600" b="1" smtClean="0">
                <a:latin typeface="ＭＳ Ｐゴシック" panose="020B0600070205080204" pitchFamily="50" charset="-128"/>
                <a:ea typeface="ＭＳ Ｐゴシック" panose="020B0600070205080204" pitchFamily="50" charset="-128"/>
              </a:rPr>
              <a:t>　</a:t>
            </a:r>
            <a:r>
              <a:rPr lang="ja-JP" altLang="en-US" sz="600" b="1" dirty="0" smtClean="0">
                <a:latin typeface="ＭＳ Ｐゴシック" panose="020B0600070205080204" pitchFamily="50" charset="-128"/>
                <a:ea typeface="ＭＳ Ｐゴシック" panose="020B0600070205080204" pitchFamily="50" charset="-128"/>
              </a:rPr>
              <a:t>　ノボノルディスクファーマ</a:t>
            </a:r>
            <a:r>
              <a:rPr lang="ja-JP" altLang="en-US" sz="600" b="1" dirty="0">
                <a:latin typeface="ＭＳ Ｐゴシック" panose="020B0600070205080204" pitchFamily="50" charset="-128"/>
                <a:ea typeface="ＭＳ Ｐゴシック" panose="020B0600070205080204" pitchFamily="50" charset="-128"/>
              </a:rPr>
              <a:t>株式</a:t>
            </a:r>
            <a:r>
              <a:rPr lang="ja-JP" altLang="en-US" sz="600" b="1" dirty="0" smtClean="0">
                <a:latin typeface="ＭＳ Ｐゴシック" panose="020B0600070205080204" pitchFamily="50" charset="-128"/>
                <a:ea typeface="ＭＳ Ｐゴシック" panose="020B0600070205080204" pitchFamily="50" charset="-128"/>
              </a:rPr>
              <a:t>会社　</a:t>
            </a:r>
            <a:endParaRPr lang="en-US" altLang="ja-JP" sz="600" b="1" dirty="0" smtClean="0">
              <a:latin typeface="ＭＳ Ｐゴシック" panose="020B0600070205080204" pitchFamily="50" charset="-128"/>
              <a:ea typeface="ＭＳ Ｐゴシック" panose="020B0600070205080204" pitchFamily="50" charset="-128"/>
            </a:endParaRPr>
          </a:p>
        </p:txBody>
      </p:sp>
      <p:sp>
        <p:nvSpPr>
          <p:cNvPr id="61" name="テキスト ボックス 60"/>
          <p:cNvSpPr txBox="1"/>
          <p:nvPr/>
        </p:nvSpPr>
        <p:spPr>
          <a:xfrm>
            <a:off x="-295" y="8227514"/>
            <a:ext cx="5143500" cy="400110"/>
          </a:xfrm>
          <a:prstGeom prst="rect">
            <a:avLst/>
          </a:prstGeom>
          <a:noFill/>
        </p:spPr>
        <p:txBody>
          <a:bodyPr wrap="square" rtlCol="0">
            <a:spAutoFit/>
          </a:bodyPr>
          <a:lstStyle/>
          <a:p>
            <a:r>
              <a:rPr lang="ja-JP" altLang="en-US" sz="500" dirty="0">
                <a:latin typeface="ＭＳ Ｐゴシック" panose="020B0600070205080204" pitchFamily="50" charset="-128"/>
                <a:ea typeface="ＭＳ Ｐゴシック" panose="020B0600070205080204" pitchFamily="50" charset="-128"/>
              </a:rPr>
              <a:t>＊参加費としてお一人様</a:t>
            </a:r>
            <a:r>
              <a:rPr lang="en-US" altLang="ja-JP" sz="500" dirty="0">
                <a:latin typeface="ＭＳ Ｐゴシック" panose="020B0600070205080204" pitchFamily="50" charset="-128"/>
                <a:ea typeface="ＭＳ Ｐゴシック" panose="020B0600070205080204" pitchFamily="50" charset="-128"/>
              </a:rPr>
              <a:t>500</a:t>
            </a:r>
            <a:r>
              <a:rPr lang="ja-JP" altLang="en-US" sz="500" dirty="0">
                <a:latin typeface="ＭＳ Ｐゴシック" panose="020B0600070205080204" pitchFamily="50" charset="-128"/>
                <a:ea typeface="ＭＳ Ｐゴシック" panose="020B0600070205080204" pitchFamily="50" charset="-128"/>
              </a:rPr>
              <a:t>円を受付時申し受けます</a:t>
            </a:r>
            <a:r>
              <a:rPr lang="ja-JP" altLang="en-US" sz="500" dirty="0" smtClean="0">
                <a:latin typeface="ＭＳ Ｐゴシック" panose="020B0600070205080204" pitchFamily="50" charset="-128"/>
                <a:ea typeface="ＭＳ Ｐゴシック" panose="020B0600070205080204" pitchFamily="50" charset="-128"/>
              </a:rPr>
              <a:t>。</a:t>
            </a:r>
            <a:endParaRPr lang="ja-JP" altLang="en-US" sz="500" dirty="0">
              <a:latin typeface="ＭＳ Ｐゴシック" panose="020B0600070205080204" pitchFamily="50" charset="-128"/>
              <a:ea typeface="ＭＳ Ｐゴシック" panose="020B0600070205080204" pitchFamily="50" charset="-128"/>
            </a:endParaRPr>
          </a:p>
          <a:p>
            <a:r>
              <a:rPr lang="ja-JP" altLang="en-US" sz="500" dirty="0">
                <a:latin typeface="ＭＳ Ｐゴシック" panose="020B0600070205080204" pitchFamily="50" charset="-128"/>
                <a:ea typeface="ＭＳ Ｐゴシック" panose="020B0600070205080204" pitchFamily="50" charset="-128"/>
              </a:rPr>
              <a:t>＊日本糖尿病療養指導士更新単位＜第２群＞１．０</a:t>
            </a:r>
            <a:r>
              <a:rPr lang="ja-JP" altLang="en-US" sz="500" dirty="0" smtClean="0">
                <a:latin typeface="ＭＳ Ｐゴシック" panose="020B0600070205080204" pitchFamily="50" charset="-128"/>
                <a:ea typeface="ＭＳ Ｐゴシック" panose="020B0600070205080204" pitchFamily="50" charset="-128"/>
              </a:rPr>
              <a:t>単位を申請中です。</a:t>
            </a:r>
            <a:r>
              <a:rPr lang="ja-JP" altLang="en-US" sz="500" dirty="0">
                <a:latin typeface="ＭＳ Ｐゴシック" panose="020B0600070205080204" pitchFamily="50" charset="-128"/>
                <a:ea typeface="ＭＳ Ｐゴシック" panose="020B0600070205080204" pitchFamily="50" charset="-128"/>
              </a:rPr>
              <a:t>　</a:t>
            </a:r>
          </a:p>
          <a:p>
            <a:r>
              <a:rPr lang="ja-JP" altLang="en-US" sz="500" dirty="0">
                <a:latin typeface="ＭＳ Ｐゴシック" panose="020B0600070205080204" pitchFamily="50" charset="-128"/>
                <a:ea typeface="ＭＳ Ｐゴシック" panose="020B0600070205080204" pitchFamily="50" charset="-128"/>
              </a:rPr>
              <a:t>＊</a:t>
            </a:r>
            <a:r>
              <a:rPr lang="ja-JP" altLang="en-US" sz="500" dirty="0" smtClean="0">
                <a:latin typeface="ＭＳ Ｐゴシック" panose="020B0600070205080204" pitchFamily="50" charset="-128"/>
                <a:ea typeface="ＭＳ Ｐゴシック" panose="020B0600070205080204" pitchFamily="50" charset="-128"/>
              </a:rPr>
              <a:t>当日</a:t>
            </a:r>
            <a:r>
              <a:rPr lang="ja-JP" altLang="en-US" sz="500" dirty="0">
                <a:latin typeface="ＭＳ Ｐゴシック" panose="020B0600070205080204" pitchFamily="50" charset="-128"/>
                <a:ea typeface="ＭＳ Ｐゴシック" panose="020B0600070205080204" pitchFamily="50" charset="-128"/>
              </a:rPr>
              <a:t>申請をされる方は、認定番号をお持ちください。</a:t>
            </a:r>
          </a:p>
          <a:p>
            <a:r>
              <a:rPr lang="ja-JP" altLang="en-US" sz="500" dirty="0">
                <a:latin typeface="ＭＳ Ｐゴシック" panose="020B0600070205080204" pitchFamily="50" charset="-128"/>
                <a:ea typeface="ＭＳ Ｐゴシック" panose="020B0600070205080204" pitchFamily="50" charset="-128"/>
              </a:rPr>
              <a:t>＊静岡県西部糖尿病療養指導士認定更新の講習単位を申請中です</a:t>
            </a:r>
            <a:r>
              <a:rPr lang="ja-JP" altLang="en-US" sz="500" dirty="0" smtClean="0">
                <a:latin typeface="ＭＳ Ｐゴシック" panose="020B0600070205080204" pitchFamily="50" charset="-128"/>
                <a:ea typeface="ＭＳ Ｐゴシック" panose="020B0600070205080204" pitchFamily="50" charset="-128"/>
              </a:rPr>
              <a:t>。</a:t>
            </a:r>
            <a:endParaRPr lang="ja-JP" altLang="en-US" sz="500" dirty="0">
              <a:latin typeface="ＭＳ Ｐゴシック" panose="020B0600070205080204" pitchFamily="50" charset="-128"/>
              <a:ea typeface="ＭＳ Ｐゴシック" panose="020B0600070205080204" pitchFamily="50" charset="-128"/>
            </a:endParaRPr>
          </a:p>
        </p:txBody>
      </p:sp>
      <p:sp>
        <p:nvSpPr>
          <p:cNvPr id="80" name="角丸四角形 5"/>
          <p:cNvSpPr>
            <a:spLocks noChangeArrowheads="1"/>
          </p:cNvSpPr>
          <p:nvPr/>
        </p:nvSpPr>
        <p:spPr bwMode="auto">
          <a:xfrm>
            <a:off x="61711" y="6392738"/>
            <a:ext cx="662444" cy="217603"/>
          </a:xfrm>
          <a:prstGeom prst="roundRect">
            <a:avLst>
              <a:gd name="adj" fmla="val 16667"/>
            </a:avLst>
          </a:prstGeom>
          <a:gradFill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gradFill>
          <a:ln>
            <a:noFill/>
          </a:ln>
        </p:spPr>
        <p:txBody>
          <a:bodyPr wrap="none" lIns="72000" tIns="72000" rIns="72000" bIns="72000" anchor="ctr"/>
          <a:lstStyle/>
          <a:p>
            <a:pPr algn="ctr"/>
            <a:r>
              <a:rPr lang="ja-JP" altLang="en-US" sz="1100" b="1" dirty="0" smtClean="0">
                <a:solidFill>
                  <a:schemeClr val="bg1"/>
                </a:solidFill>
                <a:latin typeface="ＭＳ Ｐゴシック" panose="020B0600070205080204" pitchFamily="50" charset="-128"/>
                <a:ea typeface="ＭＳ Ｐゴシック" panose="020B0600070205080204" pitchFamily="50" charset="-128"/>
              </a:rPr>
              <a:t>講演②</a:t>
            </a:r>
            <a:endParaRPr lang="ja-JP" altLang="en-US" sz="1600" b="1" dirty="0">
              <a:solidFill>
                <a:schemeClr val="bg1"/>
              </a:solidFill>
              <a:latin typeface="ＭＳ Ｐゴシック" panose="020B0600070205080204" pitchFamily="50" charset="-128"/>
              <a:ea typeface="ＭＳ Ｐゴシック" panose="020B0600070205080204" pitchFamily="50" charset="-128"/>
            </a:endParaRPr>
          </a:p>
        </p:txBody>
      </p:sp>
      <p:sp>
        <p:nvSpPr>
          <p:cNvPr id="81" name="角丸四角形 5"/>
          <p:cNvSpPr>
            <a:spLocks noChangeArrowheads="1"/>
          </p:cNvSpPr>
          <p:nvPr/>
        </p:nvSpPr>
        <p:spPr bwMode="auto">
          <a:xfrm>
            <a:off x="57292" y="7267433"/>
            <a:ext cx="662444" cy="217603"/>
          </a:xfrm>
          <a:prstGeom prst="roundRect">
            <a:avLst>
              <a:gd name="adj" fmla="val 16667"/>
            </a:avLst>
          </a:prstGeom>
          <a:gradFill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gradFill>
          <a:ln>
            <a:noFill/>
          </a:ln>
        </p:spPr>
        <p:txBody>
          <a:bodyPr wrap="none" lIns="72000" tIns="72000" rIns="72000" bIns="72000" anchor="ctr"/>
          <a:lstStyle/>
          <a:p>
            <a:pPr algn="ctr"/>
            <a:r>
              <a:rPr lang="ja-JP" altLang="en-US" sz="1100" b="1" dirty="0" smtClean="0">
                <a:solidFill>
                  <a:schemeClr val="bg1"/>
                </a:solidFill>
                <a:latin typeface="ＭＳ Ｐゴシック" panose="020B0600070205080204" pitchFamily="50" charset="-128"/>
                <a:ea typeface="ＭＳ Ｐゴシック" panose="020B0600070205080204" pitchFamily="50" charset="-128"/>
              </a:rPr>
              <a:t>講演③</a:t>
            </a:r>
            <a:endParaRPr lang="ja-JP" altLang="en-US" sz="1600" b="1" dirty="0">
              <a:solidFill>
                <a:schemeClr val="bg1"/>
              </a:solidFill>
              <a:latin typeface="ＭＳ Ｐゴシック" panose="020B0600070205080204" pitchFamily="50" charset="-128"/>
              <a:ea typeface="ＭＳ Ｐゴシック" panose="020B0600070205080204" pitchFamily="50" charset="-128"/>
            </a:endParaRPr>
          </a:p>
        </p:txBody>
      </p:sp>
      <p:grpSp>
        <p:nvGrpSpPr>
          <p:cNvPr id="102" name="グループ化 101"/>
          <p:cNvGrpSpPr/>
          <p:nvPr/>
        </p:nvGrpSpPr>
        <p:grpSpPr>
          <a:xfrm>
            <a:off x="-1587" y="0"/>
            <a:ext cx="5150461" cy="813620"/>
            <a:chOff x="1896889" y="604968"/>
            <a:chExt cx="9144000" cy="530994"/>
          </a:xfrm>
          <a:effectLst>
            <a:reflection endPos="0" dir="5400000" sy="-100000" algn="bl" rotWithShape="0"/>
          </a:effectLst>
        </p:grpSpPr>
        <p:sp>
          <p:nvSpPr>
            <p:cNvPr id="92" name="AutoShape 19"/>
            <p:cNvSpPr>
              <a:spLocks noChangeArrowheads="1"/>
            </p:cNvSpPr>
            <p:nvPr/>
          </p:nvSpPr>
          <p:spPr bwMode="auto">
            <a:xfrm>
              <a:off x="1896889" y="604968"/>
              <a:ext cx="9144000" cy="433388"/>
            </a:xfrm>
            <a:prstGeom prst="wave">
              <a:avLst>
                <a:gd name="adj1" fmla="val 13005"/>
                <a:gd name="adj2" fmla="val 0"/>
              </a:avLst>
            </a:prstGeom>
            <a:gradFill rotWithShape="0">
              <a:gsLst>
                <a:gs pos="0">
                  <a:srgbClr val="FFFFFF"/>
                </a:gs>
                <a:gs pos="35000">
                  <a:schemeClr val="tx2">
                    <a:lumMod val="25000"/>
                    <a:lumOff val="75000"/>
                  </a:schemeClr>
                </a:gs>
                <a:gs pos="70000">
                  <a:schemeClr val="tx1">
                    <a:lumMod val="75000"/>
                    <a:lumOff val="25000"/>
                  </a:schemeClr>
                </a:gs>
              </a:gsLst>
              <a:lin ang="0" scaled="1"/>
            </a:gradFill>
            <a:ln>
              <a:noFill/>
            </a:ln>
            <a:effectLst/>
            <a:extLst>
              <a:ext uri="{91240B29-F687-4F45-9708-019B960494DF}">
                <a14:hiddenLine xmlns:a14="http://schemas.microsoft.com/office/drawing/2010/main" w="3175" algn="ctr">
                  <a:solidFill>
                    <a:schemeClr val="accent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2000" tIns="72000" rIns="72000" bIns="7200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a typeface="ＭＳ Ｐゴシック" charset="-128"/>
              </a:endParaRPr>
            </a:p>
          </p:txBody>
        </p:sp>
        <p:sp>
          <p:nvSpPr>
            <p:cNvPr id="93" name="AutoShape 22"/>
            <p:cNvSpPr>
              <a:spLocks noChangeArrowheads="1"/>
            </p:cNvSpPr>
            <p:nvPr/>
          </p:nvSpPr>
          <p:spPr bwMode="auto">
            <a:xfrm>
              <a:off x="1896889" y="920062"/>
              <a:ext cx="9144000" cy="215900"/>
            </a:xfrm>
            <a:prstGeom prst="wave">
              <a:avLst>
                <a:gd name="adj1" fmla="val 13005"/>
                <a:gd name="adj2" fmla="val 0"/>
              </a:avLst>
            </a:prstGeom>
            <a:gradFill rotWithShape="1">
              <a:gsLst>
                <a:gs pos="52000">
                  <a:schemeClr val="tx2">
                    <a:lumMod val="25000"/>
                    <a:lumOff val="75000"/>
                  </a:schemeClr>
                </a:gs>
                <a:gs pos="11000">
                  <a:schemeClr val="tx1">
                    <a:lumMod val="75000"/>
                    <a:lumOff val="25000"/>
                  </a:schemeClr>
                </a:gs>
                <a:gs pos="100000">
                  <a:srgbClr val="FFFFFF"/>
                </a:gs>
              </a:gsLst>
              <a:lin ang="0" scaled="1"/>
            </a:gradFill>
            <a:ln>
              <a:noFill/>
            </a:ln>
            <a:effectLst/>
          </p:spPr>
          <p:txBody>
            <a:bodyPr wrap="none" lIns="72000" tIns="72000" rIns="72000" bIns="7200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ysClr val="windowText" lastClr="000000"/>
                </a:solidFill>
                <a:effectLst/>
                <a:uLnTx/>
                <a:uFillTx/>
                <a:ea typeface="ＭＳ Ｐゴシック" charset="-128"/>
              </a:endParaRPr>
            </a:p>
          </p:txBody>
        </p:sp>
      </p:grpSp>
      <p:sp>
        <p:nvSpPr>
          <p:cNvPr id="5" name="テキスト ボックス 4"/>
          <p:cNvSpPr txBox="1"/>
          <p:nvPr/>
        </p:nvSpPr>
        <p:spPr>
          <a:xfrm>
            <a:off x="0" y="792602"/>
            <a:ext cx="5143500" cy="1061829"/>
          </a:xfrm>
          <a:prstGeom prst="rect">
            <a:avLst/>
          </a:prstGeom>
          <a:noFill/>
        </p:spPr>
        <p:txBody>
          <a:bodyPr wrap="square" rtlCol="0">
            <a:spAutoFit/>
          </a:bodyPr>
          <a:lstStyle/>
          <a:p>
            <a:r>
              <a:rPr lang="ja-JP" altLang="en-US" sz="900" dirty="0">
                <a:latin typeface="ＭＳ Ｐゴシック" panose="020B0600070205080204" pitchFamily="50" charset="-128"/>
                <a:ea typeface="ＭＳ Ｐゴシック" panose="020B0600070205080204" pitchFamily="50" charset="-128"/>
              </a:rPr>
              <a:t>拝啓</a:t>
            </a:r>
          </a:p>
          <a:p>
            <a:r>
              <a:rPr lang="ja-JP" altLang="en-US" sz="900" dirty="0">
                <a:latin typeface="ＭＳ Ｐゴシック" panose="020B0600070205080204" pitchFamily="50" charset="-128"/>
                <a:ea typeface="ＭＳ Ｐゴシック" panose="020B0600070205080204" pitchFamily="50" charset="-128"/>
              </a:rPr>
              <a:t>　時下、皆様におかれましては、益々ご清祥のこととお慶び申し上げます。</a:t>
            </a:r>
          </a:p>
          <a:p>
            <a:r>
              <a:rPr lang="ja-JP" altLang="en-US" sz="900" dirty="0">
                <a:latin typeface="ＭＳ Ｐゴシック" panose="020B0600070205080204" pitchFamily="50" charset="-128"/>
                <a:ea typeface="ＭＳ Ｐゴシック" panose="020B0600070205080204" pitchFamily="50" charset="-128"/>
              </a:rPr>
              <a:t>近年、糖尿病治療では「チーム医療」の充実が求められて参りました。そこで多職種の医療スタッフが</a:t>
            </a:r>
            <a:endParaRPr lang="en-US" altLang="ja-JP" sz="900" dirty="0">
              <a:latin typeface="ＭＳ Ｐゴシック" panose="020B0600070205080204" pitchFamily="50" charset="-128"/>
              <a:ea typeface="ＭＳ Ｐゴシック" panose="020B0600070205080204" pitchFamily="50" charset="-128"/>
            </a:endParaRPr>
          </a:p>
          <a:p>
            <a:r>
              <a:rPr lang="ja-JP" altLang="en-US" sz="900" dirty="0">
                <a:latin typeface="ＭＳ Ｐゴシック" panose="020B0600070205080204" pitchFamily="50" charset="-128"/>
                <a:ea typeface="ＭＳ Ｐゴシック" panose="020B0600070205080204" pitchFamily="50" charset="-128"/>
              </a:rPr>
              <a:t>それぞれの分野で培った経験と専門知識を共有し、療養指導技術の向上を目指す場として、</a:t>
            </a:r>
            <a:endParaRPr lang="en-US" altLang="ja-JP" sz="900" dirty="0">
              <a:latin typeface="ＭＳ Ｐゴシック" panose="020B0600070205080204" pitchFamily="50" charset="-128"/>
              <a:ea typeface="ＭＳ Ｐゴシック" panose="020B0600070205080204" pitchFamily="50" charset="-128"/>
            </a:endParaRPr>
          </a:p>
          <a:p>
            <a:r>
              <a:rPr lang="ja-JP" altLang="en-US" sz="900" dirty="0">
                <a:latin typeface="ＭＳ Ｐゴシック" panose="020B0600070205080204" pitchFamily="50" charset="-128"/>
                <a:ea typeface="ＭＳ Ｐゴシック" panose="020B0600070205080204" pitchFamily="50" charset="-128"/>
              </a:rPr>
              <a:t>この度「</a:t>
            </a:r>
            <a:r>
              <a:rPr lang="ja-JP" altLang="en-US" sz="900" dirty="0" smtClean="0">
                <a:latin typeface="ＭＳ Ｐゴシック" panose="020B0600070205080204" pitchFamily="50" charset="-128"/>
                <a:ea typeface="ＭＳ Ｐゴシック" panose="020B0600070205080204" pitchFamily="50" charset="-128"/>
              </a:rPr>
              <a:t>第６回</a:t>
            </a:r>
            <a:r>
              <a:rPr lang="ja-JP" altLang="en-US" sz="900" dirty="0">
                <a:latin typeface="ＭＳ Ｐゴシック" panose="020B0600070205080204" pitchFamily="50" charset="-128"/>
                <a:ea typeface="ＭＳ Ｐゴシック" panose="020B0600070205080204" pitchFamily="50" charset="-128"/>
              </a:rPr>
              <a:t>はまま</a:t>
            </a:r>
            <a:r>
              <a:rPr lang="ja-JP" altLang="en-US" sz="900" dirty="0" err="1">
                <a:latin typeface="ＭＳ Ｐゴシック" panose="020B0600070205080204" pitchFamily="50" charset="-128"/>
                <a:ea typeface="ＭＳ Ｐゴシック" panose="020B0600070205080204" pitchFamily="50" charset="-128"/>
              </a:rPr>
              <a:t>つ</a:t>
            </a:r>
            <a:r>
              <a:rPr lang="ja-JP" altLang="en-US" sz="900" dirty="0">
                <a:latin typeface="ＭＳ Ｐゴシック" panose="020B0600070205080204" pitchFamily="50" charset="-128"/>
                <a:ea typeface="ＭＳ Ｐゴシック" panose="020B0600070205080204" pitchFamily="50" charset="-128"/>
              </a:rPr>
              <a:t>ＣＤＥ研究会」を開催させて頂く運びとなりました。</a:t>
            </a:r>
            <a:endParaRPr lang="en-US" altLang="ja-JP" sz="900" dirty="0">
              <a:latin typeface="ＭＳ Ｐゴシック" panose="020B0600070205080204" pitchFamily="50" charset="-128"/>
              <a:ea typeface="ＭＳ Ｐゴシック" panose="020B0600070205080204" pitchFamily="50" charset="-128"/>
            </a:endParaRPr>
          </a:p>
          <a:p>
            <a:r>
              <a:rPr lang="ja-JP" altLang="en-US" sz="900" dirty="0">
                <a:latin typeface="ＭＳ Ｐゴシック" panose="020B0600070205080204" pitchFamily="50" charset="-128"/>
                <a:ea typeface="ＭＳ Ｐゴシック" panose="020B0600070205080204" pitchFamily="50" charset="-128"/>
              </a:rPr>
              <a:t>当研究会は糖尿病療養指導に興味のある方ならどなたでもご参加いただけます。</a:t>
            </a:r>
          </a:p>
          <a:p>
            <a:r>
              <a:rPr lang="ja-JP" altLang="en-US" sz="900" dirty="0">
                <a:latin typeface="ＭＳ Ｐゴシック" panose="020B0600070205080204" pitchFamily="50" charset="-128"/>
                <a:ea typeface="ＭＳ Ｐゴシック" panose="020B0600070205080204" pitchFamily="50" charset="-128"/>
              </a:rPr>
              <a:t>　ご多忙の折大変恐縮ではございますが是非、ご参加頂きます様お願い申し上げます</a:t>
            </a:r>
            <a:r>
              <a:rPr lang="ja-JP" altLang="en-US" sz="900" dirty="0" smtClean="0">
                <a:latin typeface="ＭＳ Ｐゴシック" panose="020B0600070205080204" pitchFamily="50" charset="-128"/>
                <a:ea typeface="ＭＳ Ｐゴシック" panose="020B0600070205080204" pitchFamily="50" charset="-128"/>
              </a:rPr>
              <a:t>。　　　　敬具</a:t>
            </a:r>
            <a:endParaRPr lang="en-US" altLang="ja-JP" sz="900" dirty="0">
              <a:latin typeface="ＭＳ Ｐゴシック" panose="020B0600070205080204" pitchFamily="50" charset="-128"/>
              <a:ea typeface="ＭＳ Ｐゴシック" panose="020B0600070205080204" pitchFamily="50" charset="-128"/>
            </a:endParaRPr>
          </a:p>
        </p:txBody>
      </p:sp>
      <p:grpSp>
        <p:nvGrpSpPr>
          <p:cNvPr id="4" name="グループ化 3"/>
          <p:cNvGrpSpPr/>
          <p:nvPr/>
        </p:nvGrpSpPr>
        <p:grpSpPr>
          <a:xfrm>
            <a:off x="49012" y="38464"/>
            <a:ext cx="771302" cy="802372"/>
            <a:chOff x="-925285" y="430359"/>
            <a:chExt cx="863942" cy="873713"/>
          </a:xfrm>
        </p:grpSpPr>
        <p:grpSp>
          <p:nvGrpSpPr>
            <p:cNvPr id="66" name="グループ化 65"/>
            <p:cNvGrpSpPr/>
            <p:nvPr/>
          </p:nvGrpSpPr>
          <p:grpSpPr>
            <a:xfrm>
              <a:off x="-925285" y="430359"/>
              <a:ext cx="863942" cy="873713"/>
              <a:chOff x="6190720" y="1474038"/>
              <a:chExt cx="1604963" cy="1520825"/>
            </a:xfrm>
          </p:grpSpPr>
          <p:sp>
            <p:nvSpPr>
              <p:cNvPr id="67" name="円/楕円 66"/>
              <p:cNvSpPr/>
              <p:nvPr/>
            </p:nvSpPr>
            <p:spPr bwMode="auto">
              <a:xfrm>
                <a:off x="6190720" y="1474038"/>
                <a:ext cx="1604963" cy="1520825"/>
              </a:xfrm>
              <a:prstGeom prst="ellipse">
                <a:avLst/>
              </a:prstGeom>
              <a:gradFill flip="none" rotWithShape="1">
                <a:gsLst>
                  <a:gs pos="0">
                    <a:schemeClr val="tx2">
                      <a:lumMod val="50000"/>
                      <a:lumOff val="50000"/>
                    </a:schemeClr>
                  </a:gs>
                  <a:gs pos="50000">
                    <a:schemeClr val="accent2">
                      <a:lumMod val="25000"/>
                      <a:lumOff val="75000"/>
                    </a:schemeClr>
                  </a:gs>
                  <a:gs pos="100000">
                    <a:srgbClr val="FFFFFF"/>
                  </a:gs>
                </a:gsLst>
                <a:lin ang="2700000" scaled="1"/>
                <a:tileRect/>
              </a:gradFill>
              <a:ln w="3175" cap="flat" cmpd="sng" algn="ctr">
                <a:noFill/>
                <a:prstDash val="solid"/>
                <a:round/>
                <a:headEnd type="none" w="med" len="med"/>
                <a:tailEnd type="none" w="med" len="med"/>
              </a:ln>
              <a:effectLst/>
            </p:spPr>
            <p:txBody>
              <a:bodyPr wrap="none" lIns="72000" tIns="72000" rIns="72000" bIns="7200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chemeClr val="tx2">
                      <a:lumMod val="90000"/>
                      <a:lumOff val="10000"/>
                    </a:schemeClr>
                  </a:solidFill>
                  <a:effectLst/>
                  <a:uLnTx/>
                  <a:uFillTx/>
                  <a:ea typeface="ＭＳ Ｐゴシック" charset="-128"/>
                </a:endParaRPr>
              </a:p>
            </p:txBody>
          </p:sp>
          <p:sp>
            <p:nvSpPr>
              <p:cNvPr id="68" name="円/楕円 67"/>
              <p:cNvSpPr/>
              <p:nvPr/>
            </p:nvSpPr>
            <p:spPr bwMode="auto">
              <a:xfrm>
                <a:off x="6374869" y="1644934"/>
                <a:ext cx="1236663" cy="1187450"/>
              </a:xfrm>
              <a:prstGeom prst="ellipse">
                <a:avLst/>
              </a:prstGeom>
              <a:solidFill>
                <a:srgbClr val="FFFFFF"/>
              </a:solidFill>
              <a:ln w="3175" cap="flat" cmpd="sng" algn="ctr">
                <a:noFill/>
                <a:prstDash val="solid"/>
                <a:round/>
                <a:headEnd type="none" w="med" len="med"/>
                <a:tailEnd type="none" w="med" len="med"/>
              </a:ln>
              <a:effectLst/>
            </p:spPr>
            <p:txBody>
              <a:bodyPr wrap="none" lIns="72000" tIns="72000" rIns="72000" bIns="7200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a typeface="ＭＳ Ｐゴシック" charset="-128"/>
                </a:endParaRPr>
              </a:p>
            </p:txBody>
          </p:sp>
        </p:grpSp>
        <p:grpSp>
          <p:nvGrpSpPr>
            <p:cNvPr id="69" name="グループ化 68"/>
            <p:cNvGrpSpPr/>
            <p:nvPr/>
          </p:nvGrpSpPr>
          <p:grpSpPr>
            <a:xfrm>
              <a:off x="-732833" y="555821"/>
              <a:ext cx="653874" cy="627623"/>
              <a:chOff x="6190720" y="1474038"/>
              <a:chExt cx="1604963" cy="1520825"/>
            </a:xfrm>
          </p:grpSpPr>
          <p:sp>
            <p:nvSpPr>
              <p:cNvPr id="71" name="円/楕円 70"/>
              <p:cNvSpPr/>
              <p:nvPr/>
            </p:nvSpPr>
            <p:spPr bwMode="auto">
              <a:xfrm>
                <a:off x="6190720" y="1474038"/>
                <a:ext cx="1604963" cy="1520825"/>
              </a:xfrm>
              <a:prstGeom prst="ellipse">
                <a:avLst/>
              </a:prstGeom>
              <a:gradFill flip="none" rotWithShape="1">
                <a:gsLst>
                  <a:gs pos="0">
                    <a:schemeClr val="tx2">
                      <a:lumMod val="50000"/>
                      <a:lumOff val="50000"/>
                    </a:schemeClr>
                  </a:gs>
                  <a:gs pos="50000">
                    <a:schemeClr val="accent2">
                      <a:lumMod val="25000"/>
                      <a:lumOff val="75000"/>
                    </a:schemeClr>
                  </a:gs>
                  <a:gs pos="100000">
                    <a:srgbClr val="FFFFFF"/>
                  </a:gs>
                </a:gsLst>
                <a:lin ang="2700000" scaled="1"/>
                <a:tileRect/>
              </a:gradFill>
              <a:ln w="3175" cap="flat" cmpd="sng" algn="ctr">
                <a:noFill/>
                <a:prstDash val="solid"/>
                <a:round/>
                <a:headEnd type="none" w="med" len="med"/>
                <a:tailEnd type="none" w="med" len="med"/>
              </a:ln>
              <a:effectLst/>
            </p:spPr>
            <p:txBody>
              <a:bodyPr wrap="none" lIns="72000" tIns="72000" rIns="72000" bIns="7200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chemeClr val="tx2">
                      <a:lumMod val="90000"/>
                      <a:lumOff val="10000"/>
                    </a:schemeClr>
                  </a:solidFill>
                  <a:effectLst/>
                  <a:uLnTx/>
                  <a:uFillTx/>
                  <a:ea typeface="ＭＳ Ｐゴシック" charset="-128"/>
                </a:endParaRPr>
              </a:p>
            </p:txBody>
          </p:sp>
          <p:sp>
            <p:nvSpPr>
              <p:cNvPr id="72" name="円/楕円 71"/>
              <p:cNvSpPr/>
              <p:nvPr/>
            </p:nvSpPr>
            <p:spPr bwMode="auto">
              <a:xfrm>
                <a:off x="6374869" y="1644934"/>
                <a:ext cx="1236663" cy="1187450"/>
              </a:xfrm>
              <a:prstGeom prst="ellipse">
                <a:avLst/>
              </a:prstGeom>
              <a:solidFill>
                <a:srgbClr val="FFFFFF"/>
              </a:solidFill>
              <a:ln w="3175" cap="flat" cmpd="sng" algn="ctr">
                <a:noFill/>
                <a:prstDash val="solid"/>
                <a:round/>
                <a:headEnd type="none" w="med" len="med"/>
                <a:tailEnd type="none" w="med" len="med"/>
              </a:ln>
              <a:effectLst/>
            </p:spPr>
            <p:txBody>
              <a:bodyPr wrap="none" lIns="72000" tIns="72000" rIns="72000" bIns="7200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a typeface="ＭＳ Ｐゴシック" charset="-128"/>
                </a:endParaRPr>
              </a:p>
            </p:txBody>
          </p:sp>
        </p:grpSp>
      </p:grpSp>
      <p:sp>
        <p:nvSpPr>
          <p:cNvPr id="3" name="テキスト ボックス 2"/>
          <p:cNvSpPr txBox="1"/>
          <p:nvPr/>
        </p:nvSpPr>
        <p:spPr>
          <a:xfrm>
            <a:off x="172286" y="213035"/>
            <a:ext cx="4959566" cy="400110"/>
          </a:xfrm>
          <a:prstGeom prst="rect">
            <a:avLst/>
          </a:prstGeom>
          <a:noFill/>
          <a:effectLst>
            <a:reflection endPos="0" dir="5400000" sy="-100000" algn="bl" rotWithShape="0"/>
          </a:effectLst>
        </p:spPr>
        <p:txBody>
          <a:bodyPr wrap="square" rtlCol="0" anchor="b">
            <a:spAutoFit/>
          </a:bodyPr>
          <a:lstStyle/>
          <a:p>
            <a:pPr algn="ctr"/>
            <a:r>
              <a:rPr lang="ja-JP" altLang="en-US" sz="2000" dirty="0" smtClean="0">
                <a:ln w="18415" cmpd="sng">
                  <a:solidFill>
                    <a:srgbClr val="FFFFFF"/>
                  </a:solidFill>
                  <a:prstDash val="solid"/>
                </a:ln>
                <a:solidFill>
                  <a:srgbClr val="FFFFFF"/>
                </a:solidFill>
                <a:effectLst>
                  <a:glow rad="101600">
                    <a:schemeClr val="accent2">
                      <a:satMod val="175000"/>
                      <a:alpha val="40000"/>
                    </a:schemeClr>
                  </a:glow>
                  <a:outerShdw blurRad="63500" dir="3600000" algn="tl" rotWithShape="0">
                    <a:srgbClr val="000000">
                      <a:alpha val="70000"/>
                    </a:srgbClr>
                  </a:outerShdw>
                </a:effectLst>
                <a:latin typeface="ＭＳ Ｐゴシック" panose="020B0600070205080204" pitchFamily="50" charset="-128"/>
                <a:ea typeface="ＭＳ Ｐゴシック" panose="020B0600070205080204" pitchFamily="50" charset="-128"/>
              </a:rPr>
              <a:t>第</a:t>
            </a:r>
            <a:r>
              <a:rPr lang="ja-JP" altLang="en-US" sz="2000" dirty="0">
                <a:ln w="18415" cmpd="sng">
                  <a:solidFill>
                    <a:srgbClr val="FFFFFF"/>
                  </a:solidFill>
                  <a:prstDash val="solid"/>
                </a:ln>
                <a:solidFill>
                  <a:srgbClr val="FFFFFF"/>
                </a:solidFill>
                <a:effectLst>
                  <a:glow rad="101600">
                    <a:schemeClr val="accent2">
                      <a:satMod val="175000"/>
                      <a:alpha val="40000"/>
                    </a:schemeClr>
                  </a:glow>
                  <a:outerShdw blurRad="63500" dir="3600000" algn="tl" rotWithShape="0">
                    <a:srgbClr val="000000">
                      <a:alpha val="70000"/>
                    </a:srgbClr>
                  </a:outerShdw>
                </a:effectLst>
                <a:latin typeface="ＭＳ Ｐゴシック" panose="020B0600070205080204" pitchFamily="50" charset="-128"/>
                <a:ea typeface="ＭＳ Ｐゴシック" panose="020B0600070205080204" pitchFamily="50" charset="-128"/>
              </a:rPr>
              <a:t>６</a:t>
            </a:r>
            <a:r>
              <a:rPr lang="ja-JP" altLang="en-US" sz="2000" dirty="0" smtClean="0">
                <a:ln w="18415" cmpd="sng">
                  <a:solidFill>
                    <a:srgbClr val="FFFFFF"/>
                  </a:solidFill>
                  <a:prstDash val="solid"/>
                </a:ln>
                <a:solidFill>
                  <a:srgbClr val="FFFFFF"/>
                </a:solidFill>
                <a:effectLst>
                  <a:glow rad="101600">
                    <a:schemeClr val="accent2">
                      <a:satMod val="175000"/>
                      <a:alpha val="40000"/>
                    </a:schemeClr>
                  </a:glow>
                  <a:outerShdw blurRad="63500" dir="3600000" algn="tl" rotWithShape="0">
                    <a:srgbClr val="000000">
                      <a:alpha val="70000"/>
                    </a:srgbClr>
                  </a:outerShdw>
                </a:effectLst>
                <a:latin typeface="ＭＳ Ｐゴシック" panose="020B0600070205080204" pitchFamily="50" charset="-128"/>
                <a:ea typeface="ＭＳ Ｐゴシック" panose="020B0600070205080204" pitchFamily="50" charset="-128"/>
              </a:rPr>
              <a:t>回　はまま</a:t>
            </a:r>
            <a:r>
              <a:rPr lang="ja-JP" altLang="en-US" sz="2000" dirty="0" err="1" smtClean="0">
                <a:ln w="18415" cmpd="sng">
                  <a:solidFill>
                    <a:srgbClr val="FFFFFF"/>
                  </a:solidFill>
                  <a:prstDash val="solid"/>
                </a:ln>
                <a:solidFill>
                  <a:srgbClr val="FFFFFF"/>
                </a:solidFill>
                <a:effectLst>
                  <a:glow rad="101600">
                    <a:schemeClr val="accent2">
                      <a:satMod val="175000"/>
                      <a:alpha val="40000"/>
                    </a:schemeClr>
                  </a:glow>
                  <a:outerShdw blurRad="63500" dir="3600000" algn="tl" rotWithShape="0">
                    <a:srgbClr val="000000">
                      <a:alpha val="70000"/>
                    </a:srgbClr>
                  </a:outerShdw>
                </a:effectLst>
                <a:latin typeface="ＭＳ Ｐゴシック" panose="020B0600070205080204" pitchFamily="50" charset="-128"/>
                <a:ea typeface="ＭＳ Ｐゴシック" panose="020B0600070205080204" pitchFamily="50" charset="-128"/>
              </a:rPr>
              <a:t>つ</a:t>
            </a:r>
            <a:r>
              <a:rPr lang="ja-JP" altLang="en-US" sz="2000" dirty="0" smtClean="0">
                <a:ln w="18415" cmpd="sng">
                  <a:solidFill>
                    <a:srgbClr val="FFFFFF"/>
                  </a:solidFill>
                  <a:prstDash val="solid"/>
                </a:ln>
                <a:solidFill>
                  <a:srgbClr val="FFFFFF"/>
                </a:solidFill>
                <a:effectLst>
                  <a:glow rad="101600">
                    <a:schemeClr val="accent2">
                      <a:satMod val="175000"/>
                      <a:alpha val="40000"/>
                    </a:schemeClr>
                  </a:glow>
                  <a:outerShdw blurRad="63500" dir="3600000" algn="tl" rotWithShape="0">
                    <a:srgbClr val="000000">
                      <a:alpha val="70000"/>
                    </a:srgbClr>
                  </a:outerShdw>
                </a:effectLst>
                <a:latin typeface="ＭＳ Ｐゴシック" panose="020B0600070205080204" pitchFamily="50" charset="-128"/>
                <a:ea typeface="ＭＳ Ｐゴシック" panose="020B0600070205080204" pitchFamily="50" charset="-128"/>
              </a:rPr>
              <a:t>ＣＤＥ研究会のご案内</a:t>
            </a:r>
            <a:endParaRPr lang="ja-JP" altLang="en-US" sz="2000" dirty="0">
              <a:ln w="18415" cmpd="sng">
                <a:solidFill>
                  <a:srgbClr val="FFFFFF"/>
                </a:solidFill>
                <a:prstDash val="solid"/>
              </a:ln>
              <a:solidFill>
                <a:srgbClr val="FFFFFF"/>
              </a:solidFill>
              <a:effectLst>
                <a:glow rad="101600">
                  <a:schemeClr val="accent2">
                    <a:satMod val="175000"/>
                    <a:alpha val="40000"/>
                  </a:schemeClr>
                </a:glow>
                <a:outerShdw blurRad="63500" dir="3600000" algn="tl" rotWithShape="0">
                  <a:srgbClr val="000000">
                    <a:alpha val="70000"/>
                  </a:srgbClr>
                </a:outerShdw>
              </a:effectLst>
              <a:latin typeface="ＭＳ Ｐゴシック" panose="020B0600070205080204" pitchFamily="50" charset="-128"/>
              <a:ea typeface="ＭＳ Ｐゴシック" panose="020B0600070205080204" pitchFamily="50" charset="-128"/>
            </a:endParaRPr>
          </a:p>
        </p:txBody>
      </p:sp>
      <p:sp>
        <p:nvSpPr>
          <p:cNvPr id="64" name="テキスト ボックス 37"/>
          <p:cNvSpPr txBox="1">
            <a:spLocks noChangeArrowheads="1"/>
          </p:cNvSpPr>
          <p:nvPr/>
        </p:nvSpPr>
        <p:spPr bwMode="auto">
          <a:xfrm>
            <a:off x="-8200" y="4311024"/>
            <a:ext cx="5144088" cy="230832"/>
          </a:xfrm>
          <a:prstGeom prst="rect">
            <a:avLst/>
          </a:prstGeom>
          <a:noFill/>
          <a:ln w="9525">
            <a:noFill/>
            <a:miter lim="800000"/>
            <a:headEnd/>
            <a:tailEnd/>
          </a:ln>
        </p:spPr>
        <p:txBody>
          <a:bodyPr wrap="square">
            <a:spAutoFit/>
          </a:bodyPr>
          <a:lstStyle/>
          <a:p>
            <a:pPr algn="r"/>
            <a:r>
              <a:rPr kumimoji="0" lang="ja-JP" altLang="en-US" sz="900" dirty="0" smtClean="0">
                <a:latin typeface="ＭＳ Ｐゴシック" charset="-128"/>
              </a:rPr>
              <a:t>　　　　　　　　　　　　　　　　　　　　　　　　</a:t>
            </a:r>
            <a:r>
              <a:rPr kumimoji="0" lang="ja-JP" altLang="en-US" sz="800" b="1" dirty="0" smtClean="0">
                <a:latin typeface="ＭＳ Ｐゴシック" charset="-128"/>
              </a:rPr>
              <a:t>総合</a:t>
            </a:r>
            <a:r>
              <a:rPr kumimoji="0" lang="ja-JP" altLang="en-US" sz="800" b="1" dirty="0">
                <a:latin typeface="ＭＳ Ｐゴシック" charset="-128"/>
              </a:rPr>
              <a:t>司会</a:t>
            </a:r>
            <a:r>
              <a:rPr kumimoji="0" lang="ja-JP" altLang="ja-JP" sz="800" b="1" dirty="0">
                <a:latin typeface="ＭＳ Ｐゴシック" charset="-128"/>
              </a:rPr>
              <a:t>　</a:t>
            </a:r>
            <a:r>
              <a:rPr lang="ja-JP" altLang="en-US" sz="800" b="1" dirty="0" smtClean="0">
                <a:latin typeface="ＭＳ Ｐゴシック" charset="-128"/>
              </a:rPr>
              <a:t>浜松医科大学医学部附属病院　栄養部　澤木　瑛子</a:t>
            </a:r>
            <a:r>
              <a:rPr kumimoji="0" lang="ja-JP" altLang="en-US" sz="800" b="1" dirty="0" smtClean="0">
                <a:latin typeface="ＭＳ Ｐゴシック" charset="-128"/>
              </a:rPr>
              <a:t>　</a:t>
            </a:r>
          </a:p>
        </p:txBody>
      </p:sp>
      <p:sp>
        <p:nvSpPr>
          <p:cNvPr id="62" name="角丸四角形 5"/>
          <p:cNvSpPr>
            <a:spLocks noChangeArrowheads="1"/>
          </p:cNvSpPr>
          <p:nvPr/>
        </p:nvSpPr>
        <p:spPr bwMode="auto">
          <a:xfrm>
            <a:off x="61711" y="5754077"/>
            <a:ext cx="662444" cy="217603"/>
          </a:xfrm>
          <a:prstGeom prst="roundRect">
            <a:avLst>
              <a:gd name="adj" fmla="val 16667"/>
            </a:avLst>
          </a:prstGeom>
          <a:gradFill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gradFill>
          <a:ln>
            <a:noFill/>
          </a:ln>
        </p:spPr>
        <p:txBody>
          <a:bodyPr wrap="none" lIns="72000" tIns="72000" rIns="72000" bIns="72000" anchor="ctr"/>
          <a:lstStyle/>
          <a:p>
            <a:pPr algn="ctr"/>
            <a:r>
              <a:rPr lang="ja-JP" altLang="en-US" sz="1100" b="1" dirty="0" smtClean="0">
                <a:solidFill>
                  <a:schemeClr val="bg1"/>
                </a:solidFill>
                <a:latin typeface="ＭＳ Ｐゴシック" panose="020B0600070205080204" pitchFamily="50" charset="-128"/>
                <a:ea typeface="ＭＳ Ｐゴシック" panose="020B0600070205080204" pitchFamily="50" charset="-128"/>
              </a:rPr>
              <a:t>講演➀</a:t>
            </a:r>
            <a:endParaRPr lang="ja-JP" altLang="en-US" sz="1600" b="1" dirty="0">
              <a:solidFill>
                <a:schemeClr val="bg1"/>
              </a:solidFill>
              <a:latin typeface="ＭＳ Ｐゴシック" panose="020B0600070205080204" pitchFamily="50" charset="-128"/>
              <a:ea typeface="ＭＳ Ｐゴシック" panose="020B0600070205080204" pitchFamily="50" charset="-128"/>
            </a:endParaRPr>
          </a:p>
        </p:txBody>
      </p:sp>
      <p:sp>
        <p:nvSpPr>
          <p:cNvPr id="63" name="テキスト ボックス 62"/>
          <p:cNvSpPr txBox="1"/>
          <p:nvPr/>
        </p:nvSpPr>
        <p:spPr>
          <a:xfrm>
            <a:off x="741644" y="5725180"/>
            <a:ext cx="4075881" cy="276999"/>
          </a:xfrm>
          <a:prstGeom prst="rect">
            <a:avLst/>
          </a:prstGeom>
          <a:noFill/>
        </p:spPr>
        <p:txBody>
          <a:bodyPr wrap="square" rtlCol="0">
            <a:spAutoFit/>
          </a:bodyPr>
          <a:lstStyle/>
          <a:p>
            <a:r>
              <a:rPr lang="en-US" altLang="ja-JP" sz="1200" b="1" dirty="0" smtClean="0">
                <a:latin typeface="ＭＳ Ｐゴシック" panose="020B0600070205080204" pitchFamily="50" charset="-128"/>
                <a:ea typeface="ＭＳ Ｐゴシック" panose="020B0600070205080204" pitchFamily="50" charset="-128"/>
              </a:rPr>
              <a:t>『</a:t>
            </a:r>
            <a:r>
              <a:rPr lang="ja-JP" altLang="en-US" sz="1200" b="1" dirty="0">
                <a:latin typeface="ＭＳ Ｐゴシック" panose="020B0600070205080204" pitchFamily="50" charset="-128"/>
                <a:ea typeface="ＭＳ Ｐゴシック" panose="020B0600070205080204" pitchFamily="50" charset="-128"/>
              </a:rPr>
              <a:t>　</a:t>
            </a:r>
            <a:r>
              <a:rPr lang="ja-JP" altLang="en-US" sz="1200" b="1" dirty="0" smtClean="0">
                <a:latin typeface="ＭＳ Ｐゴシック" panose="020B0600070205080204" pitchFamily="50" charset="-128"/>
                <a:ea typeface="ＭＳ Ｐゴシック" panose="020B0600070205080204" pitchFamily="50" charset="-128"/>
              </a:rPr>
              <a:t>　長時間作用型</a:t>
            </a:r>
            <a:r>
              <a:rPr lang="en-US" altLang="ja-JP" sz="1200" b="1" dirty="0" smtClean="0">
                <a:latin typeface="ＭＳ Ｐゴシック" panose="020B0600070205080204" pitchFamily="50" charset="-128"/>
                <a:ea typeface="ＭＳ Ｐゴシック" panose="020B0600070205080204" pitchFamily="50" charset="-128"/>
              </a:rPr>
              <a:t>GLP-1</a:t>
            </a:r>
            <a:r>
              <a:rPr lang="ja-JP" altLang="en-US" sz="1200" b="1" dirty="0" smtClean="0">
                <a:latin typeface="ＭＳ Ｐゴシック" panose="020B0600070205080204" pitchFamily="50" charset="-128"/>
                <a:ea typeface="ＭＳ Ｐゴシック" panose="020B0600070205080204" pitchFamily="50" charset="-128"/>
              </a:rPr>
              <a:t>製剤　使ってみました！　　</a:t>
            </a:r>
            <a:r>
              <a:rPr lang="en-US" altLang="ja-JP" sz="1200" b="1" dirty="0" smtClean="0">
                <a:latin typeface="ＭＳ Ｐゴシック" panose="020B0600070205080204" pitchFamily="50" charset="-128"/>
                <a:ea typeface="ＭＳ Ｐゴシック" panose="020B0600070205080204" pitchFamily="50" charset="-128"/>
              </a:rPr>
              <a:t>』</a:t>
            </a:r>
            <a:endParaRPr lang="ja-JP" altLang="en-US" sz="1200" b="1" dirty="0">
              <a:latin typeface="ＭＳ Ｐゴシック" panose="020B0600070205080204" pitchFamily="50" charset="-128"/>
              <a:ea typeface="ＭＳ Ｐゴシック" panose="020B0600070205080204" pitchFamily="50" charset="-128"/>
            </a:endParaRPr>
          </a:p>
        </p:txBody>
      </p:sp>
      <p:sp>
        <p:nvSpPr>
          <p:cNvPr id="73" name="テキスト ボックス 72"/>
          <p:cNvSpPr txBox="1"/>
          <p:nvPr/>
        </p:nvSpPr>
        <p:spPr>
          <a:xfrm>
            <a:off x="1654756" y="6050816"/>
            <a:ext cx="3409565" cy="253916"/>
          </a:xfrm>
          <a:prstGeom prst="rect">
            <a:avLst/>
          </a:prstGeom>
          <a:noFill/>
        </p:spPr>
        <p:txBody>
          <a:bodyPr wrap="square" rtlCol="0">
            <a:spAutoFit/>
          </a:bodyPr>
          <a:lstStyle/>
          <a:p>
            <a:pPr algn="r"/>
            <a:r>
              <a:rPr lang="ja-JP" altLang="en-US" sz="1050" b="1" dirty="0" smtClean="0">
                <a:latin typeface="ＭＳ Ｐゴシック" panose="020B0600070205080204" pitchFamily="50" charset="-128"/>
                <a:ea typeface="ＭＳ Ｐゴシック" panose="020B0600070205080204" pitchFamily="50" charset="-128"/>
              </a:rPr>
              <a:t>浜松医科大学医学部附属病院　</a:t>
            </a:r>
            <a:r>
              <a:rPr lang="ja-JP" altLang="en-US" sz="1050" b="1" dirty="0">
                <a:latin typeface="ＭＳ Ｐゴシック" panose="020B0600070205080204" pitchFamily="50" charset="-128"/>
                <a:ea typeface="ＭＳ Ｐゴシック" panose="020B0600070205080204" pitchFamily="50" charset="-128"/>
              </a:rPr>
              <a:t>薬剤</a:t>
            </a:r>
            <a:r>
              <a:rPr lang="ja-JP" altLang="en-US" sz="1050" b="1" dirty="0" smtClean="0">
                <a:latin typeface="ＭＳ Ｐゴシック" panose="020B0600070205080204" pitchFamily="50" charset="-128"/>
                <a:ea typeface="ＭＳ Ｐゴシック" panose="020B0600070205080204" pitchFamily="50" charset="-128"/>
              </a:rPr>
              <a:t>部　山本　知広</a:t>
            </a:r>
            <a:endParaRPr lang="zh-TW" altLang="en-US" sz="1050" b="1" dirty="0">
              <a:latin typeface="ＭＳ Ｐゴシック" panose="020B0600070205080204" pitchFamily="50" charset="-128"/>
              <a:ea typeface="ＭＳ Ｐゴシック" panose="020B0600070205080204" pitchFamily="50" charset="-128"/>
            </a:endParaRPr>
          </a:p>
        </p:txBody>
      </p:sp>
      <p:sp>
        <p:nvSpPr>
          <p:cNvPr id="74" name="テキスト ボックス 73"/>
          <p:cNvSpPr txBox="1"/>
          <p:nvPr/>
        </p:nvSpPr>
        <p:spPr>
          <a:xfrm>
            <a:off x="-108313" y="6002165"/>
            <a:ext cx="1191209" cy="184666"/>
          </a:xfrm>
          <a:prstGeom prst="rect">
            <a:avLst/>
          </a:prstGeom>
          <a:noFill/>
        </p:spPr>
        <p:txBody>
          <a:bodyPr wrap="square" rtlCol="0">
            <a:spAutoFit/>
          </a:bodyPr>
          <a:lstStyle/>
          <a:p>
            <a:pPr algn="ctr"/>
            <a:r>
              <a:rPr kumimoji="1" lang="ja-JP" altLang="en-US" sz="600" dirty="0" smtClean="0">
                <a:latin typeface="ＭＳ Ｐゴシック" panose="020B0600070205080204" pitchFamily="50" charset="-128"/>
                <a:ea typeface="ＭＳ Ｐゴシック" panose="020B0600070205080204" pitchFamily="50" charset="-128"/>
              </a:rPr>
              <a:t>発表</a:t>
            </a:r>
            <a:r>
              <a:rPr kumimoji="1" lang="en-US" altLang="ja-JP" sz="600" dirty="0">
                <a:latin typeface="ＭＳ Ｐゴシック" panose="020B0600070205080204" pitchFamily="50" charset="-128"/>
                <a:ea typeface="ＭＳ Ｐゴシック" panose="020B0600070205080204" pitchFamily="50" charset="-128"/>
              </a:rPr>
              <a:t>40</a:t>
            </a:r>
            <a:r>
              <a:rPr kumimoji="1" lang="ja-JP" altLang="en-US" sz="600" dirty="0" smtClean="0">
                <a:latin typeface="ＭＳ Ｐゴシック" panose="020B0600070205080204" pitchFamily="50" charset="-128"/>
                <a:ea typeface="ＭＳ Ｐゴシック" panose="020B0600070205080204" pitchFamily="50" charset="-128"/>
              </a:rPr>
              <a:t>分  </a:t>
            </a:r>
            <a:r>
              <a:rPr kumimoji="1" lang="en-US" altLang="ja-JP" sz="600" dirty="0" smtClean="0">
                <a:latin typeface="ＭＳ Ｐゴシック" panose="020B0600070205080204" pitchFamily="50" charset="-128"/>
                <a:ea typeface="ＭＳ Ｐゴシック" panose="020B0600070205080204" pitchFamily="50" charset="-128"/>
              </a:rPr>
              <a:t>(</a:t>
            </a:r>
            <a:r>
              <a:rPr kumimoji="1" lang="ja-JP" altLang="en-US" sz="600" dirty="0" smtClean="0">
                <a:latin typeface="ＭＳ Ｐゴシック" panose="020B0600070205080204" pitchFamily="50" charset="-128"/>
                <a:ea typeface="ＭＳ Ｐゴシック" panose="020B0600070205080204" pitchFamily="50" charset="-128"/>
              </a:rPr>
              <a:t>質疑応答含む</a:t>
            </a:r>
            <a:r>
              <a:rPr kumimoji="1" lang="en-US" altLang="ja-JP" sz="600" dirty="0" smtClean="0">
                <a:latin typeface="ＭＳ Ｐゴシック" panose="020B0600070205080204" pitchFamily="50" charset="-128"/>
                <a:ea typeface="ＭＳ Ｐゴシック" panose="020B0600070205080204" pitchFamily="50" charset="-128"/>
              </a:rPr>
              <a:t>)</a:t>
            </a:r>
            <a:endParaRPr kumimoji="1" lang="en-US" sz="600" dirty="0">
              <a:latin typeface="ＭＳ Ｐゴシック" panose="020B0600070205080204" pitchFamily="50" charset="-128"/>
              <a:ea typeface="ＭＳ Ｐゴシック" panose="020B0600070205080204" pitchFamily="50" charset="-128"/>
            </a:endParaRPr>
          </a:p>
        </p:txBody>
      </p:sp>
      <p:sp>
        <p:nvSpPr>
          <p:cNvPr id="75" name="テキスト ボックス 74"/>
          <p:cNvSpPr txBox="1"/>
          <p:nvPr/>
        </p:nvSpPr>
        <p:spPr>
          <a:xfrm>
            <a:off x="-116486" y="6610327"/>
            <a:ext cx="1191209" cy="184666"/>
          </a:xfrm>
          <a:prstGeom prst="rect">
            <a:avLst/>
          </a:prstGeom>
          <a:noFill/>
        </p:spPr>
        <p:txBody>
          <a:bodyPr wrap="square" rtlCol="0">
            <a:spAutoFit/>
          </a:bodyPr>
          <a:lstStyle/>
          <a:p>
            <a:pPr algn="ctr"/>
            <a:r>
              <a:rPr kumimoji="1" lang="ja-JP" altLang="en-US" sz="600" dirty="0" smtClean="0">
                <a:latin typeface="ＭＳ Ｐゴシック" panose="020B0600070205080204" pitchFamily="50" charset="-128"/>
                <a:ea typeface="ＭＳ Ｐゴシック" panose="020B0600070205080204" pitchFamily="50" charset="-128"/>
              </a:rPr>
              <a:t>発表</a:t>
            </a:r>
            <a:r>
              <a:rPr kumimoji="1" lang="en-US" altLang="ja-JP" sz="600" dirty="0">
                <a:latin typeface="ＭＳ Ｐゴシック" panose="020B0600070205080204" pitchFamily="50" charset="-128"/>
                <a:ea typeface="ＭＳ Ｐゴシック" panose="020B0600070205080204" pitchFamily="50" charset="-128"/>
              </a:rPr>
              <a:t>40</a:t>
            </a:r>
            <a:r>
              <a:rPr kumimoji="1" lang="ja-JP" altLang="en-US" sz="600" dirty="0" smtClean="0">
                <a:latin typeface="ＭＳ Ｐゴシック" panose="020B0600070205080204" pitchFamily="50" charset="-128"/>
                <a:ea typeface="ＭＳ Ｐゴシック" panose="020B0600070205080204" pitchFamily="50" charset="-128"/>
              </a:rPr>
              <a:t>分  </a:t>
            </a:r>
            <a:r>
              <a:rPr kumimoji="1" lang="en-US" altLang="ja-JP" sz="600" dirty="0" smtClean="0">
                <a:latin typeface="ＭＳ Ｐゴシック" panose="020B0600070205080204" pitchFamily="50" charset="-128"/>
                <a:ea typeface="ＭＳ Ｐゴシック" panose="020B0600070205080204" pitchFamily="50" charset="-128"/>
              </a:rPr>
              <a:t>(</a:t>
            </a:r>
            <a:r>
              <a:rPr kumimoji="1" lang="ja-JP" altLang="en-US" sz="600" dirty="0" smtClean="0">
                <a:latin typeface="ＭＳ Ｐゴシック" panose="020B0600070205080204" pitchFamily="50" charset="-128"/>
                <a:ea typeface="ＭＳ Ｐゴシック" panose="020B0600070205080204" pitchFamily="50" charset="-128"/>
              </a:rPr>
              <a:t>質疑応答含む</a:t>
            </a:r>
            <a:r>
              <a:rPr kumimoji="1" lang="en-US" altLang="ja-JP" sz="600" dirty="0" smtClean="0">
                <a:latin typeface="ＭＳ Ｐゴシック" panose="020B0600070205080204" pitchFamily="50" charset="-128"/>
                <a:ea typeface="ＭＳ Ｐゴシック" panose="020B0600070205080204" pitchFamily="50" charset="-128"/>
              </a:rPr>
              <a:t>)</a:t>
            </a:r>
            <a:endParaRPr kumimoji="1" lang="en-US" sz="600" dirty="0">
              <a:latin typeface="ＭＳ Ｐゴシック" panose="020B0600070205080204" pitchFamily="50" charset="-128"/>
              <a:ea typeface="ＭＳ Ｐゴシック" panose="020B0600070205080204" pitchFamily="50" charset="-128"/>
            </a:endParaRPr>
          </a:p>
        </p:txBody>
      </p:sp>
      <p:sp>
        <p:nvSpPr>
          <p:cNvPr id="76" name="テキスト ボックス 75"/>
          <p:cNvSpPr txBox="1"/>
          <p:nvPr/>
        </p:nvSpPr>
        <p:spPr>
          <a:xfrm>
            <a:off x="-82899" y="7505636"/>
            <a:ext cx="1191209" cy="184666"/>
          </a:xfrm>
          <a:prstGeom prst="rect">
            <a:avLst/>
          </a:prstGeom>
          <a:noFill/>
        </p:spPr>
        <p:txBody>
          <a:bodyPr wrap="square" rtlCol="0">
            <a:spAutoFit/>
          </a:bodyPr>
          <a:lstStyle/>
          <a:p>
            <a:pPr algn="ctr"/>
            <a:r>
              <a:rPr kumimoji="1" lang="ja-JP" altLang="en-US" sz="600" dirty="0" smtClean="0">
                <a:latin typeface="ＭＳ Ｐゴシック" panose="020B0600070205080204" pitchFamily="50" charset="-128"/>
                <a:ea typeface="ＭＳ Ｐゴシック" panose="020B0600070205080204" pitchFamily="50" charset="-128"/>
              </a:rPr>
              <a:t>発表</a:t>
            </a:r>
            <a:r>
              <a:rPr kumimoji="1" lang="en-US" altLang="ja-JP" sz="600" dirty="0">
                <a:latin typeface="ＭＳ Ｐゴシック" panose="020B0600070205080204" pitchFamily="50" charset="-128"/>
                <a:ea typeface="ＭＳ Ｐゴシック" panose="020B0600070205080204" pitchFamily="50" charset="-128"/>
              </a:rPr>
              <a:t>75</a:t>
            </a:r>
            <a:r>
              <a:rPr kumimoji="1" lang="ja-JP" altLang="en-US" sz="600" dirty="0" smtClean="0">
                <a:latin typeface="ＭＳ Ｐゴシック" panose="020B0600070205080204" pitchFamily="50" charset="-128"/>
                <a:ea typeface="ＭＳ Ｐゴシック" panose="020B0600070205080204" pitchFamily="50" charset="-128"/>
              </a:rPr>
              <a:t>分  </a:t>
            </a:r>
            <a:r>
              <a:rPr kumimoji="1" lang="en-US" altLang="ja-JP" sz="600" dirty="0" smtClean="0">
                <a:latin typeface="ＭＳ Ｐゴシック" panose="020B0600070205080204" pitchFamily="50" charset="-128"/>
                <a:ea typeface="ＭＳ Ｐゴシック" panose="020B0600070205080204" pitchFamily="50" charset="-128"/>
              </a:rPr>
              <a:t>(</a:t>
            </a:r>
            <a:r>
              <a:rPr kumimoji="1" lang="ja-JP" altLang="en-US" sz="600" dirty="0" smtClean="0">
                <a:latin typeface="ＭＳ Ｐゴシック" panose="020B0600070205080204" pitchFamily="50" charset="-128"/>
                <a:ea typeface="ＭＳ Ｐゴシック" panose="020B0600070205080204" pitchFamily="50" charset="-128"/>
              </a:rPr>
              <a:t>質疑応答含む</a:t>
            </a:r>
            <a:r>
              <a:rPr kumimoji="1" lang="en-US" altLang="ja-JP" sz="600" dirty="0" smtClean="0">
                <a:latin typeface="ＭＳ Ｐゴシック" panose="020B0600070205080204" pitchFamily="50" charset="-128"/>
                <a:ea typeface="ＭＳ Ｐゴシック" panose="020B0600070205080204" pitchFamily="50" charset="-128"/>
              </a:rPr>
              <a:t>)</a:t>
            </a:r>
            <a:endParaRPr kumimoji="1" lang="en-US" sz="600" dirty="0">
              <a:latin typeface="ＭＳ Ｐゴシック" panose="020B0600070205080204" pitchFamily="50" charset="-128"/>
              <a:ea typeface="ＭＳ Ｐゴシック" panose="020B0600070205080204" pitchFamily="50" charset="-128"/>
            </a:endParaRPr>
          </a:p>
        </p:txBody>
      </p:sp>
      <p:sp>
        <p:nvSpPr>
          <p:cNvPr id="65" name="テキスト ボックス 37"/>
          <p:cNvSpPr txBox="1">
            <a:spLocks noChangeArrowheads="1"/>
          </p:cNvSpPr>
          <p:nvPr/>
        </p:nvSpPr>
        <p:spPr bwMode="auto">
          <a:xfrm>
            <a:off x="25072" y="5384772"/>
            <a:ext cx="5144088" cy="353943"/>
          </a:xfrm>
          <a:prstGeom prst="rect">
            <a:avLst/>
          </a:prstGeom>
          <a:noFill/>
          <a:ln w="9525">
            <a:noFill/>
            <a:miter lim="800000"/>
            <a:headEnd/>
            <a:tailEnd/>
          </a:ln>
        </p:spPr>
        <p:txBody>
          <a:bodyPr wrap="square">
            <a:spAutoFit/>
          </a:bodyPr>
          <a:lstStyle/>
          <a:p>
            <a:pPr algn="r"/>
            <a:r>
              <a:rPr kumimoji="0" lang="ja-JP" altLang="en-US" sz="900" dirty="0" smtClean="0">
                <a:latin typeface="ＭＳ Ｐゴシック" charset="-128"/>
              </a:rPr>
              <a:t>　　　　　　　　　　　　　　　　　　　</a:t>
            </a:r>
            <a:r>
              <a:rPr lang="ja-JP" altLang="en-US" sz="800" b="1" dirty="0">
                <a:latin typeface="ＭＳ Ｐゴシック" charset="-128"/>
              </a:rPr>
              <a:t>座長</a:t>
            </a:r>
            <a:r>
              <a:rPr kumimoji="0" lang="ja-JP" altLang="en-US" sz="800" b="1" dirty="0" smtClean="0">
                <a:latin typeface="ＭＳ Ｐゴシック" charset="-128"/>
              </a:rPr>
              <a:t>　</a:t>
            </a:r>
            <a:r>
              <a:rPr lang="ja-JP" altLang="en-US" sz="800" b="1" dirty="0">
                <a:latin typeface="ＭＳ Ｐゴシック" charset="-128"/>
              </a:rPr>
              <a:t>　</a:t>
            </a:r>
            <a:r>
              <a:rPr lang="ja-JP" altLang="en-US" sz="800" b="1" dirty="0" smtClean="0">
                <a:latin typeface="ＭＳ Ｐゴシック" charset="-128"/>
              </a:rPr>
              <a:t>浜松北病院　看護部</a:t>
            </a:r>
            <a:r>
              <a:rPr kumimoji="0" lang="ja-JP" altLang="en-US" sz="800" b="1" dirty="0" smtClean="0">
                <a:latin typeface="ＭＳ Ｐゴシック" charset="-128"/>
              </a:rPr>
              <a:t>　</a:t>
            </a:r>
            <a:r>
              <a:rPr lang="ja-JP" altLang="en-US" sz="800" b="1" dirty="0" smtClean="0">
                <a:latin typeface="ＭＳ Ｐゴシック" charset="-128"/>
              </a:rPr>
              <a:t>法月　美佐代</a:t>
            </a:r>
            <a:r>
              <a:rPr kumimoji="0" lang="ja-JP" altLang="en-US" sz="800" b="1" dirty="0" smtClean="0">
                <a:latin typeface="ＭＳ Ｐゴシック" charset="-128"/>
              </a:rPr>
              <a:t>　　　　　　</a:t>
            </a:r>
            <a:endParaRPr kumimoji="0" lang="en-US" altLang="ja-JP" sz="800" b="1" dirty="0" smtClean="0">
              <a:latin typeface="ＭＳ Ｐゴシック" charset="-128"/>
            </a:endParaRPr>
          </a:p>
          <a:p>
            <a:pPr algn="r"/>
            <a:r>
              <a:rPr kumimoji="0" lang="ja-JP" altLang="en-US" sz="800" b="1" dirty="0" smtClean="0">
                <a:latin typeface="ＭＳ Ｐゴシック" charset="-128"/>
              </a:rPr>
              <a:t>　</a:t>
            </a:r>
            <a:r>
              <a:rPr lang="ja-JP" altLang="en-US" sz="800" b="1" dirty="0" smtClean="0">
                <a:latin typeface="ＭＳ Ｐゴシック" charset="-128"/>
              </a:rPr>
              <a:t>浜松赤十字病院　薬剤部　小菅　緑</a:t>
            </a:r>
            <a:r>
              <a:rPr kumimoji="0" lang="ja-JP" altLang="ja-JP" sz="800" b="1" dirty="0">
                <a:latin typeface="ＭＳ Ｐゴシック" charset="-128"/>
              </a:rPr>
              <a:t>　</a:t>
            </a:r>
            <a:r>
              <a:rPr kumimoji="0" lang="ja-JP" altLang="en-US" sz="800" b="1" dirty="0" smtClean="0">
                <a:latin typeface="ＭＳ Ｐゴシック" charset="-128"/>
              </a:rPr>
              <a:t>　</a:t>
            </a:r>
          </a:p>
        </p:txBody>
      </p:sp>
    </p:spTree>
    <p:extLst>
      <p:ext uri="{BB962C8B-B14F-4D97-AF65-F5344CB8AC3E}">
        <p14:creationId xmlns:p14="http://schemas.microsoft.com/office/powerpoint/2010/main" val="94968283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6" name="Picture 10" descr="http://www.grandhotel.co.jp/etc/images/map1.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891" y="5721350"/>
            <a:ext cx="3488184" cy="310423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pic>
      <p:graphicFrame>
        <p:nvGraphicFramePr>
          <p:cNvPr id="4" name="表 3"/>
          <p:cNvGraphicFramePr>
            <a:graphicFrameLocks noGrp="1"/>
          </p:cNvGraphicFramePr>
          <p:nvPr>
            <p:extLst>
              <p:ext uri="{D42A27DB-BD31-4B8C-83A1-F6EECF244321}">
                <p14:modId xmlns:p14="http://schemas.microsoft.com/office/powerpoint/2010/main" val="1746154535"/>
              </p:ext>
            </p:extLst>
          </p:nvPr>
        </p:nvGraphicFramePr>
        <p:xfrm>
          <a:off x="117575" y="2090776"/>
          <a:ext cx="4926184" cy="1950720"/>
        </p:xfrm>
        <a:graphic>
          <a:graphicData uri="http://schemas.openxmlformats.org/drawingml/2006/table">
            <a:tbl>
              <a:tblPr firstRow="1" bandRow="1">
                <a:tableStyleId>{5940675A-B579-460E-94D1-54222C63F5DA}</a:tableStyleId>
              </a:tblPr>
              <a:tblGrid>
                <a:gridCol w="709461"/>
                <a:gridCol w="2003526"/>
                <a:gridCol w="1479348"/>
                <a:gridCol w="733849"/>
              </a:tblGrid>
              <a:tr h="167438">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ご施設名</a:t>
                      </a:r>
                      <a:endParaRPr kumimoji="1" lang="ja-JP" altLang="en-US" sz="1000" dirty="0">
                        <a:latin typeface="ＭＳ Ｐゴシック" panose="020B0600070205080204" pitchFamily="50" charset="-128"/>
                        <a:ea typeface="ＭＳ Ｐゴシック" panose="020B0600070205080204" pitchFamily="50" charset="-128"/>
                      </a:endParaRPr>
                    </a:p>
                  </a:txBody>
                  <a:tcPr/>
                </a:tc>
                <a:tc gridSpan="3">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tc>
                <a:tc hMerge="1">
                  <a:txBody>
                    <a:bodyPr/>
                    <a:lstStyle/>
                    <a:p>
                      <a:endParaRPr kumimoji="1" lang="ja-JP" altLang="en-US" dirty="0"/>
                    </a:p>
                  </a:txBody>
                  <a:tcPr/>
                </a:tc>
                <a:tc hMerge="1">
                  <a:txBody>
                    <a:bodyPr/>
                    <a:lstStyle/>
                    <a:p>
                      <a:endParaRPr kumimoji="1" lang="ja-JP" altLang="en-US" dirty="0"/>
                    </a:p>
                  </a:txBody>
                  <a:tcPr/>
                </a:tc>
              </a:tr>
              <a:tr h="167438">
                <a:tc>
                  <a:txBody>
                    <a:bodyPr/>
                    <a:lstStyle/>
                    <a:p>
                      <a:pPr algn="ctr"/>
                      <a:r>
                        <a:rPr kumimoji="1" lang="en-US" altLang="ja-JP" sz="1000" dirty="0" smtClean="0">
                          <a:latin typeface="ＭＳ Ｐゴシック" panose="020B0600070205080204" pitchFamily="50" charset="-128"/>
                          <a:ea typeface="ＭＳ Ｐゴシック" panose="020B0600070205080204" pitchFamily="50" charset="-128"/>
                        </a:rPr>
                        <a:t>TEL/FAX</a:t>
                      </a:r>
                      <a:endParaRPr kumimoji="1" lang="ja-JP" altLang="en-US" sz="1000" dirty="0">
                        <a:latin typeface="ＭＳ Ｐゴシック" panose="020B0600070205080204" pitchFamily="50" charset="-128"/>
                        <a:ea typeface="ＭＳ Ｐゴシック" panose="020B0600070205080204" pitchFamily="50" charset="-128"/>
                      </a:endParaRPr>
                    </a:p>
                  </a:txBody>
                  <a:tcPr/>
                </a:tc>
                <a:tc gridSpan="3">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tc>
                <a:tc hMerge="1">
                  <a:txBody>
                    <a:bodyPr/>
                    <a:lstStyle/>
                    <a:p>
                      <a:endParaRPr kumimoji="1" lang="ja-JP" altLang="en-US" dirty="0"/>
                    </a:p>
                  </a:txBody>
                  <a:tcPr/>
                </a:tc>
                <a:tc hMerge="1">
                  <a:txBody>
                    <a:bodyPr/>
                    <a:lstStyle/>
                    <a:p>
                      <a:endParaRPr kumimoji="1" lang="ja-JP" altLang="en-US" dirty="0"/>
                    </a:p>
                  </a:txBody>
                  <a:tcPr/>
                </a:tc>
              </a:tr>
              <a:tr h="167438">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フリガナ</a:t>
                      </a:r>
                      <a:endParaRPr kumimoji="1" lang="ja-JP" altLang="en-US" sz="1000" dirty="0">
                        <a:latin typeface="ＭＳ Ｐゴシック" panose="020B0600070205080204" pitchFamily="50" charset="-128"/>
                        <a:ea typeface="ＭＳ Ｐゴシック" panose="020B0600070205080204" pitchFamily="50" charset="-128"/>
                      </a:endParaRPr>
                    </a:p>
                  </a:txBody>
                  <a:tcPr>
                    <a:lnB w="12700" cap="flat" cmpd="sng" algn="ctr">
                      <a:solidFill>
                        <a:schemeClr val="tx1"/>
                      </a:solidFill>
                      <a:prstDash val="sysDash"/>
                      <a:round/>
                      <a:headEnd type="none" w="med" len="med"/>
                      <a:tailEnd type="none" w="med" len="med"/>
                    </a:lnB>
                    <a:solidFill>
                      <a:schemeClr val="bg1">
                        <a:lumMod val="95000"/>
                      </a:schemeClr>
                    </a:solidFill>
                  </a:tcPr>
                </a:tc>
                <a:tc>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lnB w="12700" cap="flat" cmpd="sng" algn="ctr">
                      <a:solidFill>
                        <a:schemeClr val="tx1"/>
                      </a:solidFill>
                      <a:prstDash val="sysDash"/>
                      <a:round/>
                      <a:headEnd type="none" w="med" len="med"/>
                      <a:tailEnd type="none" w="med" len="med"/>
                    </a:lnB>
                    <a:solidFill>
                      <a:schemeClr val="bg1">
                        <a:lumMod val="95000"/>
                      </a:schemeClr>
                    </a:solidFill>
                  </a:tcPr>
                </a:tc>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職種</a:t>
                      </a:r>
                      <a:endParaRPr kumimoji="1" lang="ja-JP" altLang="en-US" sz="1000" dirty="0">
                        <a:latin typeface="ＭＳ Ｐゴシック" panose="020B0600070205080204" pitchFamily="50" charset="-128"/>
                        <a:ea typeface="ＭＳ Ｐゴシック" panose="020B0600070205080204" pitchFamily="50" charset="-128"/>
                      </a:endParaRPr>
                    </a:p>
                  </a:txBody>
                  <a:tcPr>
                    <a:solidFill>
                      <a:schemeClr val="bg1">
                        <a:lumMod val="95000"/>
                      </a:schemeClr>
                    </a:solidFill>
                  </a:tcPr>
                </a:tc>
                <a:tc>
                  <a:txBody>
                    <a:bodyPr/>
                    <a:lstStyle/>
                    <a:p>
                      <a:pPr algn="ctr"/>
                      <a:r>
                        <a:rPr kumimoji="1" lang="en-US" altLang="ja-JP" sz="1000" dirty="0" smtClean="0">
                          <a:latin typeface="ＭＳ Ｐゴシック" panose="020B0600070205080204" pitchFamily="50" charset="-128"/>
                          <a:ea typeface="ＭＳ Ｐゴシック" panose="020B0600070205080204" pitchFamily="50" charset="-128"/>
                        </a:rPr>
                        <a:t>CDE</a:t>
                      </a:r>
                      <a:r>
                        <a:rPr kumimoji="1" lang="ja-JP" altLang="en-US" sz="1000" dirty="0" smtClean="0">
                          <a:latin typeface="ＭＳ Ｐゴシック" panose="020B0600070205080204" pitchFamily="50" charset="-128"/>
                          <a:ea typeface="ＭＳ Ｐゴシック" panose="020B0600070205080204" pitchFamily="50" charset="-128"/>
                        </a:rPr>
                        <a:t>資格</a:t>
                      </a:r>
                      <a:endParaRPr kumimoji="1" lang="ja-JP" altLang="en-US" sz="1000" dirty="0">
                        <a:latin typeface="ＭＳ Ｐゴシック" panose="020B0600070205080204" pitchFamily="50" charset="-128"/>
                        <a:ea typeface="ＭＳ Ｐゴシック" panose="020B0600070205080204" pitchFamily="50" charset="-128"/>
                      </a:endParaRPr>
                    </a:p>
                  </a:txBody>
                  <a:tcPr>
                    <a:solidFill>
                      <a:schemeClr val="bg1">
                        <a:lumMod val="95000"/>
                      </a:schemeClr>
                    </a:solidFill>
                  </a:tcPr>
                </a:tc>
              </a:tr>
              <a:tr h="167438">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御氏名</a:t>
                      </a:r>
                      <a:endParaRPr kumimoji="1" lang="ja-JP" altLang="en-US" sz="1000" dirty="0">
                        <a:latin typeface="ＭＳ Ｐゴシック" panose="020B0600070205080204" pitchFamily="50" charset="-128"/>
                        <a:ea typeface="ＭＳ Ｐゴシック" panose="020B0600070205080204" pitchFamily="50" charset="-128"/>
                      </a:endParaRPr>
                    </a:p>
                  </a:txBody>
                  <a:tcPr>
                    <a:lnT w="12700" cap="flat" cmpd="sng" algn="ctr">
                      <a:solidFill>
                        <a:schemeClr val="tx1"/>
                      </a:solidFill>
                      <a:prstDash val="sysDash"/>
                      <a:round/>
                      <a:headEnd type="none" w="med" len="med"/>
                      <a:tailEnd type="none" w="med" len="med"/>
                    </a:lnT>
                  </a:tcPr>
                </a:tc>
                <a:tc>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lnT w="12700" cap="flat" cmpd="sng" algn="ctr">
                      <a:solidFill>
                        <a:schemeClr val="tx1"/>
                      </a:solidFill>
                      <a:prstDash val="sysDash"/>
                      <a:round/>
                      <a:headEnd type="none" w="med" len="med"/>
                      <a:tailEnd type="none" w="med" len="med"/>
                    </a:lnT>
                  </a:tcPr>
                </a:tc>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医・薬・看・栄・臨・理・他</a:t>
                      </a:r>
                      <a:endParaRPr kumimoji="1" lang="ja-JP" altLang="en-US" sz="1000" dirty="0">
                        <a:latin typeface="ＭＳ Ｐゴシック" panose="020B0600070205080204" pitchFamily="50" charset="-128"/>
                        <a:ea typeface="ＭＳ Ｐゴシック" panose="020B0600070205080204" pitchFamily="50" charset="-128"/>
                      </a:endParaRPr>
                    </a:p>
                  </a:txBody>
                  <a:tcPr/>
                </a:tc>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有</a:t>
                      </a:r>
                      <a:r>
                        <a:rPr kumimoji="1" lang="ja-JP" altLang="en-US" sz="1000" baseline="0" dirty="0" smtClean="0">
                          <a:latin typeface="ＭＳ Ｐゴシック" panose="020B0600070205080204" pitchFamily="50" charset="-128"/>
                          <a:ea typeface="ＭＳ Ｐゴシック" panose="020B0600070205080204" pitchFamily="50" charset="-128"/>
                        </a:rPr>
                        <a:t> ・無</a:t>
                      </a:r>
                      <a:endParaRPr kumimoji="1" lang="ja-JP" altLang="en-US" sz="1000" dirty="0">
                        <a:latin typeface="ＭＳ Ｐゴシック" panose="020B0600070205080204" pitchFamily="50" charset="-128"/>
                        <a:ea typeface="ＭＳ Ｐゴシック" panose="020B0600070205080204" pitchFamily="50" charset="-128"/>
                      </a:endParaRPr>
                    </a:p>
                  </a:txBody>
                  <a:tcPr/>
                </a:tc>
              </a:tr>
              <a:tr h="167438">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フリガナ</a:t>
                      </a:r>
                      <a:endParaRPr kumimoji="1" lang="ja-JP" altLang="en-US" sz="1000" dirty="0">
                        <a:latin typeface="ＭＳ Ｐゴシック" panose="020B0600070205080204" pitchFamily="50" charset="-128"/>
                        <a:ea typeface="ＭＳ Ｐゴシック" panose="020B0600070205080204" pitchFamily="50" charset="-128"/>
                      </a:endParaRPr>
                    </a:p>
                  </a:txBody>
                  <a:tcPr>
                    <a:lnB w="12700" cap="flat" cmpd="sng" algn="ctr">
                      <a:solidFill>
                        <a:schemeClr val="tx1"/>
                      </a:solidFill>
                      <a:prstDash val="sysDash"/>
                      <a:round/>
                      <a:headEnd type="none" w="med" len="med"/>
                      <a:tailEnd type="none" w="med" len="med"/>
                    </a:lnB>
                    <a:solidFill>
                      <a:schemeClr val="bg1">
                        <a:lumMod val="95000"/>
                      </a:schemeClr>
                    </a:solidFill>
                  </a:tcPr>
                </a:tc>
                <a:tc>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lnB w="12700" cap="flat" cmpd="sng" algn="ctr">
                      <a:solidFill>
                        <a:schemeClr val="tx1"/>
                      </a:solidFill>
                      <a:prstDash val="sysDash"/>
                      <a:round/>
                      <a:headEnd type="none" w="med" len="med"/>
                      <a:tailEnd type="none" w="med" len="med"/>
                    </a:lnB>
                    <a:solidFill>
                      <a:schemeClr val="bg1">
                        <a:lumMod val="95000"/>
                      </a:schemeClr>
                    </a:solidFill>
                  </a:tcPr>
                </a:tc>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職種</a:t>
                      </a:r>
                      <a:endParaRPr kumimoji="1" lang="ja-JP" altLang="en-US" sz="1000" dirty="0">
                        <a:latin typeface="ＭＳ Ｐゴシック" panose="020B0600070205080204" pitchFamily="50" charset="-128"/>
                        <a:ea typeface="ＭＳ Ｐゴシック" panose="020B0600070205080204" pitchFamily="50" charset="-128"/>
                      </a:endParaRPr>
                    </a:p>
                  </a:txBody>
                  <a:tcPr>
                    <a:solidFill>
                      <a:schemeClr val="bg1">
                        <a:lumMod val="95000"/>
                      </a:schemeClr>
                    </a:solidFill>
                  </a:tcPr>
                </a:tc>
                <a:tc>
                  <a:txBody>
                    <a:bodyPr/>
                    <a:lstStyle/>
                    <a:p>
                      <a:pPr algn="ctr"/>
                      <a:r>
                        <a:rPr kumimoji="1" lang="en-US" altLang="ja-JP" sz="1000" dirty="0" smtClean="0">
                          <a:latin typeface="ＭＳ Ｐゴシック" panose="020B0600070205080204" pitchFamily="50" charset="-128"/>
                          <a:ea typeface="ＭＳ Ｐゴシック" panose="020B0600070205080204" pitchFamily="50" charset="-128"/>
                        </a:rPr>
                        <a:t>CDE</a:t>
                      </a:r>
                      <a:r>
                        <a:rPr kumimoji="1" lang="ja-JP" altLang="en-US" sz="1000" dirty="0" smtClean="0">
                          <a:latin typeface="ＭＳ Ｐゴシック" panose="020B0600070205080204" pitchFamily="50" charset="-128"/>
                          <a:ea typeface="ＭＳ Ｐゴシック" panose="020B0600070205080204" pitchFamily="50" charset="-128"/>
                        </a:rPr>
                        <a:t>資格</a:t>
                      </a:r>
                      <a:endParaRPr kumimoji="1" lang="ja-JP" altLang="en-US" sz="1000" dirty="0">
                        <a:latin typeface="ＭＳ Ｐゴシック" panose="020B0600070205080204" pitchFamily="50" charset="-128"/>
                        <a:ea typeface="ＭＳ Ｐゴシック" panose="020B0600070205080204" pitchFamily="50" charset="-128"/>
                      </a:endParaRPr>
                    </a:p>
                  </a:txBody>
                  <a:tcPr>
                    <a:solidFill>
                      <a:schemeClr val="bg1">
                        <a:lumMod val="95000"/>
                      </a:schemeClr>
                    </a:solidFill>
                  </a:tcPr>
                </a:tc>
              </a:tr>
              <a:tr h="167438">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御氏名</a:t>
                      </a:r>
                      <a:endParaRPr kumimoji="1" lang="ja-JP" altLang="en-US" sz="1000" dirty="0">
                        <a:latin typeface="ＭＳ Ｐゴシック" panose="020B0600070205080204" pitchFamily="50" charset="-128"/>
                        <a:ea typeface="ＭＳ Ｐゴシック" panose="020B0600070205080204" pitchFamily="50" charset="-128"/>
                      </a:endParaRPr>
                    </a:p>
                  </a:txBody>
                  <a:tcPr>
                    <a:lnT w="12700" cap="flat" cmpd="sng" algn="ctr">
                      <a:solidFill>
                        <a:schemeClr val="tx1"/>
                      </a:solidFill>
                      <a:prstDash val="sysDash"/>
                      <a:round/>
                      <a:headEnd type="none" w="med" len="med"/>
                      <a:tailEnd type="none" w="med" len="med"/>
                    </a:lnT>
                  </a:tcPr>
                </a:tc>
                <a:tc>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lnT w="12700" cap="flat" cmpd="sng" algn="ctr">
                      <a:solidFill>
                        <a:schemeClr val="tx1"/>
                      </a:solidFill>
                      <a:prstDash val="sysDash"/>
                      <a:round/>
                      <a:headEnd type="none" w="med" len="med"/>
                      <a:tailEnd type="none" w="med" len="med"/>
                    </a:lnT>
                  </a:tcPr>
                </a:tc>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医・薬・看・栄・臨・理・他</a:t>
                      </a:r>
                      <a:endParaRPr kumimoji="1" lang="ja-JP" altLang="en-US" sz="1000" dirty="0">
                        <a:latin typeface="ＭＳ Ｐゴシック" panose="020B0600070205080204" pitchFamily="50" charset="-128"/>
                        <a:ea typeface="ＭＳ Ｐゴシック" panose="020B0600070205080204" pitchFamily="50" charset="-128"/>
                      </a:endParaRPr>
                    </a:p>
                  </a:txBody>
                  <a:tcPr/>
                </a:tc>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有</a:t>
                      </a:r>
                      <a:r>
                        <a:rPr kumimoji="1" lang="ja-JP" altLang="en-US" sz="1000" baseline="0" dirty="0" smtClean="0">
                          <a:latin typeface="ＭＳ Ｐゴシック" panose="020B0600070205080204" pitchFamily="50" charset="-128"/>
                          <a:ea typeface="ＭＳ Ｐゴシック" panose="020B0600070205080204" pitchFamily="50" charset="-128"/>
                        </a:rPr>
                        <a:t> ・無</a:t>
                      </a:r>
                      <a:endParaRPr kumimoji="1" lang="ja-JP" altLang="en-US" sz="1000" dirty="0">
                        <a:latin typeface="ＭＳ Ｐゴシック" panose="020B0600070205080204" pitchFamily="50" charset="-128"/>
                        <a:ea typeface="ＭＳ Ｐゴシック" panose="020B0600070205080204" pitchFamily="50" charset="-128"/>
                      </a:endParaRPr>
                    </a:p>
                  </a:txBody>
                  <a:tcPr/>
                </a:tc>
              </a:tr>
              <a:tr h="167438">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フリガナ</a:t>
                      </a:r>
                      <a:endParaRPr kumimoji="1" lang="ja-JP" altLang="en-US" sz="1000" dirty="0">
                        <a:latin typeface="ＭＳ Ｐゴシック" panose="020B0600070205080204" pitchFamily="50" charset="-128"/>
                        <a:ea typeface="ＭＳ Ｐゴシック" panose="020B0600070205080204" pitchFamily="50" charset="-128"/>
                      </a:endParaRPr>
                    </a:p>
                  </a:txBody>
                  <a:tcPr>
                    <a:lnB w="12700" cap="flat" cmpd="sng" algn="ctr">
                      <a:solidFill>
                        <a:schemeClr val="tx1"/>
                      </a:solidFill>
                      <a:prstDash val="sysDash"/>
                      <a:round/>
                      <a:headEnd type="none" w="med" len="med"/>
                      <a:tailEnd type="none" w="med" len="med"/>
                    </a:lnB>
                    <a:solidFill>
                      <a:schemeClr val="bg1">
                        <a:lumMod val="95000"/>
                      </a:schemeClr>
                    </a:solidFill>
                  </a:tcPr>
                </a:tc>
                <a:tc>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lnB w="12700" cap="flat" cmpd="sng" algn="ctr">
                      <a:solidFill>
                        <a:schemeClr val="tx1"/>
                      </a:solidFill>
                      <a:prstDash val="sysDash"/>
                      <a:round/>
                      <a:headEnd type="none" w="med" len="med"/>
                      <a:tailEnd type="none" w="med" len="med"/>
                    </a:lnB>
                    <a:solidFill>
                      <a:schemeClr val="bg1">
                        <a:lumMod val="95000"/>
                      </a:schemeClr>
                    </a:solidFill>
                  </a:tcPr>
                </a:tc>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職種</a:t>
                      </a:r>
                      <a:endParaRPr kumimoji="1" lang="ja-JP" altLang="en-US" sz="1000" dirty="0">
                        <a:latin typeface="ＭＳ Ｐゴシック" panose="020B0600070205080204" pitchFamily="50" charset="-128"/>
                        <a:ea typeface="ＭＳ Ｐゴシック" panose="020B0600070205080204" pitchFamily="50" charset="-128"/>
                      </a:endParaRPr>
                    </a:p>
                  </a:txBody>
                  <a:tcPr>
                    <a:solidFill>
                      <a:schemeClr val="bg1">
                        <a:lumMod val="95000"/>
                      </a:schemeClr>
                    </a:solidFill>
                  </a:tcPr>
                </a:tc>
                <a:tc>
                  <a:txBody>
                    <a:bodyPr/>
                    <a:lstStyle/>
                    <a:p>
                      <a:pPr algn="ctr"/>
                      <a:r>
                        <a:rPr kumimoji="1" lang="en-US" altLang="ja-JP" sz="1000" dirty="0" smtClean="0">
                          <a:latin typeface="ＭＳ Ｐゴシック" panose="020B0600070205080204" pitchFamily="50" charset="-128"/>
                          <a:ea typeface="ＭＳ Ｐゴシック" panose="020B0600070205080204" pitchFamily="50" charset="-128"/>
                        </a:rPr>
                        <a:t>CDE</a:t>
                      </a:r>
                      <a:r>
                        <a:rPr kumimoji="1" lang="ja-JP" altLang="en-US" sz="1000" dirty="0" smtClean="0">
                          <a:latin typeface="ＭＳ Ｐゴシック" panose="020B0600070205080204" pitchFamily="50" charset="-128"/>
                          <a:ea typeface="ＭＳ Ｐゴシック" panose="020B0600070205080204" pitchFamily="50" charset="-128"/>
                        </a:rPr>
                        <a:t>資格</a:t>
                      </a:r>
                      <a:endParaRPr kumimoji="1" lang="ja-JP" altLang="en-US" sz="1000" dirty="0">
                        <a:latin typeface="ＭＳ Ｐゴシック" panose="020B0600070205080204" pitchFamily="50" charset="-128"/>
                        <a:ea typeface="ＭＳ Ｐゴシック" panose="020B0600070205080204" pitchFamily="50" charset="-128"/>
                      </a:endParaRPr>
                    </a:p>
                  </a:txBody>
                  <a:tcPr>
                    <a:solidFill>
                      <a:schemeClr val="bg1">
                        <a:lumMod val="95000"/>
                      </a:schemeClr>
                    </a:solidFill>
                  </a:tcPr>
                </a:tc>
              </a:tr>
              <a:tr h="167438">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御氏名</a:t>
                      </a:r>
                      <a:endParaRPr kumimoji="1" lang="ja-JP" altLang="en-US" sz="1000" dirty="0">
                        <a:latin typeface="ＭＳ Ｐゴシック" panose="020B0600070205080204" pitchFamily="50" charset="-128"/>
                        <a:ea typeface="ＭＳ Ｐゴシック" panose="020B0600070205080204" pitchFamily="50" charset="-128"/>
                      </a:endParaRPr>
                    </a:p>
                  </a:txBody>
                  <a:tcPr>
                    <a:lnT w="12700" cap="flat" cmpd="sng" algn="ctr">
                      <a:solidFill>
                        <a:schemeClr val="tx1"/>
                      </a:solidFill>
                      <a:prstDash val="sysDash"/>
                      <a:round/>
                      <a:headEnd type="none" w="med" len="med"/>
                      <a:tailEnd type="none" w="med" len="med"/>
                    </a:lnT>
                  </a:tcPr>
                </a:tc>
                <a:tc>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lnT w="12700" cap="flat" cmpd="sng" algn="ctr">
                      <a:solidFill>
                        <a:schemeClr val="tx1"/>
                      </a:solidFill>
                      <a:prstDash val="sysDash"/>
                      <a:round/>
                      <a:headEnd type="none" w="med" len="med"/>
                      <a:tailEnd type="none" w="med" len="med"/>
                    </a:lnT>
                  </a:tcPr>
                </a:tc>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医・薬・看・栄・臨・理・他</a:t>
                      </a:r>
                      <a:endParaRPr kumimoji="1" lang="ja-JP" altLang="en-US" sz="1000" dirty="0">
                        <a:latin typeface="ＭＳ Ｐゴシック" panose="020B0600070205080204" pitchFamily="50" charset="-128"/>
                        <a:ea typeface="ＭＳ Ｐゴシック" panose="020B0600070205080204" pitchFamily="50" charset="-128"/>
                      </a:endParaRPr>
                    </a:p>
                  </a:txBody>
                  <a:tcPr/>
                </a:tc>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有</a:t>
                      </a:r>
                      <a:r>
                        <a:rPr kumimoji="1" lang="ja-JP" altLang="en-US" sz="1000" baseline="0" dirty="0" smtClean="0">
                          <a:latin typeface="ＭＳ Ｐゴシック" panose="020B0600070205080204" pitchFamily="50" charset="-128"/>
                          <a:ea typeface="ＭＳ Ｐゴシック" panose="020B0600070205080204" pitchFamily="50" charset="-128"/>
                        </a:rPr>
                        <a:t> ・無</a:t>
                      </a:r>
                      <a:endParaRPr kumimoji="1" lang="ja-JP" altLang="en-US" sz="1000" dirty="0">
                        <a:latin typeface="ＭＳ Ｐゴシック" panose="020B0600070205080204" pitchFamily="50" charset="-128"/>
                        <a:ea typeface="ＭＳ Ｐゴシック" panose="020B0600070205080204" pitchFamily="50" charset="-128"/>
                      </a:endParaRPr>
                    </a:p>
                  </a:txBody>
                  <a:tcPr/>
                </a:tc>
              </a:tr>
            </a:tbl>
          </a:graphicData>
        </a:graphic>
      </p:graphicFrame>
      <p:sp>
        <p:nvSpPr>
          <p:cNvPr id="5" name="テキスト ボックス 4"/>
          <p:cNvSpPr txBox="1"/>
          <p:nvPr/>
        </p:nvSpPr>
        <p:spPr>
          <a:xfrm>
            <a:off x="46593" y="21825"/>
            <a:ext cx="5055409" cy="369332"/>
          </a:xfrm>
          <a:prstGeom prst="rect">
            <a:avLst/>
          </a:prstGeom>
          <a:ln/>
        </p:spPr>
        <p:style>
          <a:lnRef idx="2">
            <a:schemeClr val="accent3"/>
          </a:lnRef>
          <a:fillRef idx="1">
            <a:schemeClr val="lt1"/>
          </a:fillRef>
          <a:effectRef idx="0">
            <a:schemeClr val="accent3"/>
          </a:effectRef>
          <a:fontRef idx="minor">
            <a:schemeClr val="dk1"/>
          </a:fontRef>
        </p:style>
        <p:txBody>
          <a:bodyPr wrap="square" rtlCol="0" anchor="ctr">
            <a:spAutoFit/>
          </a:bodyPr>
          <a:lstStyle/>
          <a:p>
            <a:r>
              <a:rPr kumimoji="1" lang="en-US" altLang="ja-JP" b="1" dirty="0" smtClean="0">
                <a:latin typeface="ＭＳ Ｐゴシック" panose="020B0600070205080204" pitchFamily="50" charset="-128"/>
                <a:ea typeface="ＭＳ Ｐゴシック" panose="020B0600070205080204" pitchFamily="50" charset="-128"/>
              </a:rPr>
              <a:t>FAX</a:t>
            </a:r>
            <a:r>
              <a:rPr kumimoji="1" lang="ja-JP" altLang="en-US" b="1" dirty="0" smtClean="0">
                <a:latin typeface="ＭＳ Ｐゴシック" panose="020B0600070205080204" pitchFamily="50" charset="-128"/>
                <a:ea typeface="ＭＳ Ｐゴシック" panose="020B0600070205080204" pitchFamily="50" charset="-128"/>
              </a:rPr>
              <a:t>送付先：</a:t>
            </a:r>
            <a:r>
              <a:rPr kumimoji="1" lang="en-US" altLang="ja-JP" b="1" dirty="0" smtClean="0">
                <a:latin typeface="ＭＳ Ｐゴシック" panose="020B0600070205080204" pitchFamily="50" charset="-128"/>
                <a:ea typeface="ＭＳ Ｐゴシック" panose="020B0600070205080204" pitchFamily="50" charset="-128"/>
              </a:rPr>
              <a:t>053-435-2354</a:t>
            </a:r>
            <a:endParaRPr kumimoji="1" lang="ja-JP" altLang="en-US" b="1" dirty="0">
              <a:latin typeface="ＭＳ Ｐゴシック" panose="020B0600070205080204" pitchFamily="50" charset="-128"/>
              <a:ea typeface="ＭＳ Ｐゴシック" panose="020B0600070205080204" pitchFamily="50" charset="-128"/>
            </a:endParaRPr>
          </a:p>
        </p:txBody>
      </p:sp>
      <p:sp>
        <p:nvSpPr>
          <p:cNvPr id="7" name="テキスト ボックス 6"/>
          <p:cNvSpPr txBox="1"/>
          <p:nvPr/>
        </p:nvSpPr>
        <p:spPr>
          <a:xfrm>
            <a:off x="173623" y="371582"/>
            <a:ext cx="4787494" cy="369332"/>
          </a:xfrm>
          <a:prstGeom prst="rect">
            <a:avLst/>
          </a:prstGeom>
          <a:noFill/>
        </p:spPr>
        <p:txBody>
          <a:bodyPr wrap="square" rtlCol="0">
            <a:spAutoFit/>
          </a:bodyPr>
          <a:lstStyle/>
          <a:p>
            <a:pPr algn="ctr"/>
            <a:r>
              <a:rPr kumimoji="1" lang="ja-JP" altLang="en-US" b="1" u="dbl" dirty="0" smtClean="0">
                <a:latin typeface="ＭＳ Ｐゴシック" panose="020B0600070205080204" pitchFamily="50" charset="-128"/>
                <a:ea typeface="ＭＳ Ｐゴシック" panose="020B0600070205080204" pitchFamily="50" charset="-128"/>
              </a:rPr>
              <a:t>第</a:t>
            </a:r>
            <a:r>
              <a:rPr kumimoji="1" lang="ja-JP" altLang="en-US" b="1" u="dbl" dirty="0">
                <a:latin typeface="ＭＳ Ｐゴシック" panose="020B0600070205080204" pitchFamily="50" charset="-128"/>
                <a:ea typeface="ＭＳ Ｐゴシック" panose="020B0600070205080204" pitchFamily="50" charset="-128"/>
              </a:rPr>
              <a:t>６</a:t>
            </a:r>
            <a:r>
              <a:rPr kumimoji="1" lang="ja-JP" altLang="en-US" b="1" u="dbl" dirty="0" smtClean="0">
                <a:latin typeface="ＭＳ Ｐゴシック" panose="020B0600070205080204" pitchFamily="50" charset="-128"/>
                <a:ea typeface="ＭＳ Ｐゴシック" panose="020B0600070205080204" pitchFamily="50" charset="-128"/>
              </a:rPr>
              <a:t>回 は</a:t>
            </a:r>
            <a:r>
              <a:rPr kumimoji="1" lang="ja-JP" altLang="en-US" b="1" u="dbl" dirty="0">
                <a:latin typeface="ＭＳ Ｐゴシック" panose="020B0600070205080204" pitchFamily="50" charset="-128"/>
                <a:ea typeface="ＭＳ Ｐゴシック" panose="020B0600070205080204" pitchFamily="50" charset="-128"/>
              </a:rPr>
              <a:t>まま</a:t>
            </a:r>
            <a:r>
              <a:rPr kumimoji="1" lang="ja-JP" altLang="en-US" b="1" u="dbl" dirty="0" err="1">
                <a:latin typeface="ＭＳ Ｐゴシック" panose="020B0600070205080204" pitchFamily="50" charset="-128"/>
                <a:ea typeface="ＭＳ Ｐゴシック" panose="020B0600070205080204" pitchFamily="50" charset="-128"/>
              </a:rPr>
              <a:t>つ</a:t>
            </a:r>
            <a:r>
              <a:rPr kumimoji="1" lang="ja-JP" altLang="en-US" b="1" u="dbl" dirty="0">
                <a:latin typeface="ＭＳ Ｐゴシック" panose="020B0600070205080204" pitchFamily="50" charset="-128"/>
                <a:ea typeface="ＭＳ Ｐゴシック" panose="020B0600070205080204" pitchFamily="50" charset="-128"/>
              </a:rPr>
              <a:t>ＣＤＥ</a:t>
            </a:r>
            <a:r>
              <a:rPr kumimoji="1" lang="ja-JP" altLang="en-US" b="1" u="dbl" dirty="0" smtClean="0">
                <a:latin typeface="ＭＳ Ｐゴシック" panose="020B0600070205080204" pitchFamily="50" charset="-128"/>
                <a:ea typeface="ＭＳ Ｐゴシック" panose="020B0600070205080204" pitchFamily="50" charset="-128"/>
              </a:rPr>
              <a:t>研究会 参加申込書</a:t>
            </a:r>
            <a:endParaRPr kumimoji="1" lang="ja-JP" altLang="en-US" b="1" u="dbl" dirty="0">
              <a:latin typeface="ＭＳ Ｐゴシック" panose="020B0600070205080204" pitchFamily="50" charset="-128"/>
              <a:ea typeface="ＭＳ Ｐゴシック" panose="020B0600070205080204" pitchFamily="50" charset="-128"/>
            </a:endParaRPr>
          </a:p>
        </p:txBody>
      </p:sp>
      <p:sp>
        <p:nvSpPr>
          <p:cNvPr id="8" name="テキスト ボックス 7"/>
          <p:cNvSpPr txBox="1"/>
          <p:nvPr/>
        </p:nvSpPr>
        <p:spPr>
          <a:xfrm>
            <a:off x="115863" y="693286"/>
            <a:ext cx="4914524" cy="369332"/>
          </a:xfrm>
          <a:prstGeom prst="rect">
            <a:avLst/>
          </a:prstGeom>
          <a:noFill/>
        </p:spPr>
        <p:txBody>
          <a:bodyPr wrap="square" rtlCol="0">
            <a:spAutoFit/>
          </a:bodyPr>
          <a:lstStyle/>
          <a:p>
            <a:r>
              <a:rPr kumimoji="1" lang="ja-JP" altLang="en-US" sz="900" dirty="0" smtClean="0">
                <a:latin typeface="ＭＳ Ｐゴシック" panose="020B0600070205080204" pitchFamily="50" charset="-128"/>
                <a:ea typeface="ＭＳ Ｐゴシック" panose="020B0600070205080204" pitchFamily="50" charset="-128"/>
              </a:rPr>
              <a:t>上記</a:t>
            </a:r>
            <a:r>
              <a:rPr kumimoji="1" lang="en-US" altLang="ja-JP" sz="900" dirty="0" smtClean="0">
                <a:latin typeface="ＭＳ Ｐゴシック" panose="020B0600070205080204" pitchFamily="50" charset="-128"/>
                <a:ea typeface="ＭＳ Ｐゴシック" panose="020B0600070205080204" pitchFamily="50" charset="-128"/>
              </a:rPr>
              <a:t>FAX</a:t>
            </a:r>
            <a:r>
              <a:rPr kumimoji="1" lang="ja-JP" altLang="en-US" sz="900" dirty="0" smtClean="0">
                <a:latin typeface="ＭＳ Ｐゴシック" panose="020B0600070205080204" pitchFamily="50" charset="-128"/>
                <a:ea typeface="ＭＳ Ｐゴシック" panose="020B0600070205080204" pitchFamily="50" charset="-128"/>
              </a:rPr>
              <a:t>番号までお申込み下さいますよう、宜しくお願い申し上げます。</a:t>
            </a:r>
            <a:endParaRPr kumimoji="1" lang="en-US" altLang="ja-JP" sz="900" dirty="0" smtClean="0">
              <a:latin typeface="ＭＳ Ｐゴシック" panose="020B0600070205080204" pitchFamily="50" charset="-128"/>
              <a:ea typeface="ＭＳ Ｐゴシック" panose="020B0600070205080204" pitchFamily="50" charset="-128"/>
            </a:endParaRPr>
          </a:p>
          <a:p>
            <a:r>
              <a:rPr kumimoji="1" lang="ja-JP" altLang="en-US" sz="900" dirty="0" smtClean="0">
                <a:latin typeface="ＭＳ Ｐゴシック" panose="020B0600070205080204" pitchFamily="50" charset="-128"/>
                <a:ea typeface="ＭＳ Ｐゴシック" panose="020B0600070205080204" pitchFamily="50" charset="-128"/>
              </a:rPr>
              <a:t>また、お問合せ等ございましたら下記お問合せ欄にご記入もしくは、お問合せ先までご連絡ください。</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10" name="Text Box 35"/>
          <p:cNvSpPr txBox="1">
            <a:spLocks noChangeArrowheads="1"/>
          </p:cNvSpPr>
          <p:nvPr/>
        </p:nvSpPr>
        <p:spPr bwMode="auto">
          <a:xfrm>
            <a:off x="1294061" y="1072045"/>
            <a:ext cx="2818079"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a:spAutoFit/>
          </a:bodyPr>
          <a:lstStyle>
            <a:lvl1pPr eaLnBrk="0" hangingPunct="0">
              <a:defRPr b="1">
                <a:solidFill>
                  <a:srgbClr val="001965"/>
                </a:solidFill>
                <a:latin typeface="Verdana" pitchFamily="34" charset="0"/>
                <a:ea typeface="ＭＳ Ｐゴシック" charset="-128"/>
              </a:defRPr>
            </a:lvl1pPr>
            <a:lvl2pPr marL="742950" indent="-285750" eaLnBrk="0" hangingPunct="0">
              <a:defRPr b="1">
                <a:solidFill>
                  <a:srgbClr val="001965"/>
                </a:solidFill>
                <a:latin typeface="Verdana" pitchFamily="34" charset="0"/>
                <a:ea typeface="ＭＳ Ｐゴシック" charset="-128"/>
              </a:defRPr>
            </a:lvl2pPr>
            <a:lvl3pPr marL="1143000" indent="-228600" eaLnBrk="0" hangingPunct="0">
              <a:defRPr b="1">
                <a:solidFill>
                  <a:srgbClr val="001965"/>
                </a:solidFill>
                <a:latin typeface="Verdana" pitchFamily="34" charset="0"/>
                <a:ea typeface="ＭＳ Ｐゴシック" charset="-128"/>
              </a:defRPr>
            </a:lvl3pPr>
            <a:lvl4pPr marL="1600200" indent="-228600" eaLnBrk="0" hangingPunct="0">
              <a:defRPr b="1">
                <a:solidFill>
                  <a:srgbClr val="001965"/>
                </a:solidFill>
                <a:latin typeface="Verdana" pitchFamily="34" charset="0"/>
                <a:ea typeface="ＭＳ Ｐゴシック" charset="-128"/>
              </a:defRPr>
            </a:lvl4pPr>
            <a:lvl5pPr marL="2057400" indent="-228600" eaLnBrk="0" hangingPunct="0">
              <a:defRPr b="1">
                <a:solidFill>
                  <a:srgbClr val="001965"/>
                </a:solidFill>
                <a:latin typeface="Verdana" pitchFamily="34" charset="0"/>
                <a:ea typeface="ＭＳ Ｐゴシック" charset="-128"/>
              </a:defRPr>
            </a:lvl5pPr>
            <a:lvl6pPr marL="2514600" indent="-228600" algn="ctr" eaLnBrk="0" fontAlgn="base" hangingPunct="0">
              <a:spcBef>
                <a:spcPct val="50000"/>
              </a:spcBef>
              <a:spcAft>
                <a:spcPct val="0"/>
              </a:spcAft>
              <a:defRPr b="1">
                <a:solidFill>
                  <a:srgbClr val="001965"/>
                </a:solidFill>
                <a:latin typeface="Verdana" pitchFamily="34" charset="0"/>
                <a:ea typeface="ＭＳ Ｐゴシック" charset="-128"/>
              </a:defRPr>
            </a:lvl6pPr>
            <a:lvl7pPr marL="2971800" indent="-228600" algn="ctr" eaLnBrk="0" fontAlgn="base" hangingPunct="0">
              <a:spcBef>
                <a:spcPct val="50000"/>
              </a:spcBef>
              <a:spcAft>
                <a:spcPct val="0"/>
              </a:spcAft>
              <a:defRPr b="1">
                <a:solidFill>
                  <a:srgbClr val="001965"/>
                </a:solidFill>
                <a:latin typeface="Verdana" pitchFamily="34" charset="0"/>
                <a:ea typeface="ＭＳ Ｐゴシック" charset="-128"/>
              </a:defRPr>
            </a:lvl7pPr>
            <a:lvl8pPr marL="3429000" indent="-228600" algn="ctr" eaLnBrk="0" fontAlgn="base" hangingPunct="0">
              <a:spcBef>
                <a:spcPct val="50000"/>
              </a:spcBef>
              <a:spcAft>
                <a:spcPct val="0"/>
              </a:spcAft>
              <a:defRPr b="1">
                <a:solidFill>
                  <a:srgbClr val="001965"/>
                </a:solidFill>
                <a:latin typeface="Verdana" pitchFamily="34" charset="0"/>
                <a:ea typeface="ＭＳ Ｐゴシック" charset="-128"/>
              </a:defRPr>
            </a:lvl8pPr>
            <a:lvl9pPr marL="3886200" indent="-228600" algn="ctr" eaLnBrk="0" fontAlgn="base" hangingPunct="0">
              <a:spcBef>
                <a:spcPct val="50000"/>
              </a:spcBef>
              <a:spcAft>
                <a:spcPct val="0"/>
              </a:spcAft>
              <a:defRPr b="1">
                <a:solidFill>
                  <a:srgbClr val="001965"/>
                </a:solidFill>
                <a:latin typeface="Verdana" pitchFamily="34" charset="0"/>
                <a:ea typeface="ＭＳ Ｐゴシック" charset="-128"/>
              </a:defRPr>
            </a:lvl9pPr>
          </a:lstStyle>
          <a:p>
            <a:pPr eaLnBrk="1" hangingPunct="1"/>
            <a:r>
              <a:rPr lang="ja-JP" altLang="en-US" sz="1200" smtClean="0">
                <a:latin typeface="ＭＳ Ｐゴシック" panose="020B0600070205080204" pitchFamily="50" charset="-128"/>
                <a:ea typeface="ＭＳ Ｐゴシック" panose="020B0600070205080204" pitchFamily="50" charset="-128"/>
              </a:rPr>
              <a:t>平成２９年</a:t>
            </a:r>
            <a:r>
              <a:rPr lang="ja-JP" altLang="en-US" sz="1200" dirty="0" smtClean="0">
                <a:latin typeface="ＭＳ Ｐゴシック" panose="020B0600070205080204" pitchFamily="50" charset="-128"/>
                <a:ea typeface="ＭＳ Ｐゴシック" panose="020B0600070205080204" pitchFamily="50" charset="-128"/>
              </a:rPr>
              <a:t>２月１１日</a:t>
            </a:r>
            <a:r>
              <a:rPr lang="ja-JP" altLang="en-US" sz="1200" dirty="0">
                <a:latin typeface="ＭＳ Ｐゴシック" panose="020B0600070205080204" pitchFamily="50" charset="-128"/>
                <a:ea typeface="ＭＳ Ｐゴシック" panose="020B0600070205080204" pitchFamily="50" charset="-128"/>
              </a:rPr>
              <a:t>（土）　１４</a:t>
            </a:r>
            <a:r>
              <a:rPr lang="en-US" altLang="ja-JP" sz="1200" dirty="0" smtClean="0">
                <a:latin typeface="ＭＳ Ｐゴシック" panose="020B0600070205080204" pitchFamily="50" charset="-128"/>
                <a:ea typeface="ＭＳ Ｐゴシック" panose="020B0600070205080204" pitchFamily="50" charset="-128"/>
              </a:rPr>
              <a:t>:</a:t>
            </a:r>
            <a:r>
              <a:rPr lang="ja-JP" altLang="en-US" sz="1200" dirty="0" smtClean="0">
                <a:latin typeface="ＭＳ Ｐゴシック" panose="020B0600070205080204" pitchFamily="50" charset="-128"/>
                <a:ea typeface="ＭＳ Ｐゴシック" panose="020B0600070205080204" pitchFamily="50" charset="-128"/>
              </a:rPr>
              <a:t>００～１７：</a:t>
            </a:r>
            <a:r>
              <a:rPr lang="ja-JP" altLang="en-US" sz="1200" dirty="0">
                <a:latin typeface="ＭＳ Ｐゴシック" panose="020B0600070205080204" pitchFamily="50" charset="-128"/>
                <a:ea typeface="ＭＳ Ｐゴシック" panose="020B0600070205080204" pitchFamily="50" charset="-128"/>
              </a:rPr>
              <a:t>３０</a:t>
            </a:r>
            <a:endParaRPr lang="en-US" altLang="ja-JP" sz="1200" dirty="0">
              <a:latin typeface="ＭＳ Ｐゴシック" panose="020B0600070205080204" pitchFamily="50" charset="-128"/>
              <a:ea typeface="ＭＳ Ｐゴシック" panose="020B0600070205080204" pitchFamily="50" charset="-128"/>
            </a:endParaRPr>
          </a:p>
        </p:txBody>
      </p:sp>
      <p:sp>
        <p:nvSpPr>
          <p:cNvPr id="11" name="角丸四角形 5"/>
          <p:cNvSpPr>
            <a:spLocks noChangeArrowheads="1"/>
          </p:cNvSpPr>
          <p:nvPr/>
        </p:nvSpPr>
        <p:spPr bwMode="auto">
          <a:xfrm>
            <a:off x="334487" y="1078085"/>
            <a:ext cx="794544" cy="262582"/>
          </a:xfrm>
          <a:prstGeom prst="roundRect">
            <a:avLst>
              <a:gd name="adj" fmla="val 16667"/>
            </a:avLst>
          </a:prstGeom>
          <a:solidFill>
            <a:schemeClr val="bg1"/>
          </a:solidFill>
          <a:ln>
            <a:solidFill>
              <a:schemeClr val="tx1"/>
            </a:solidFill>
          </a:ln>
        </p:spPr>
        <p:txBody>
          <a:bodyPr wrap="none" lIns="72000" tIns="72000" rIns="72000" bIns="72000" anchor="ctr"/>
          <a:lstStyle/>
          <a:p>
            <a:pPr algn="ctr"/>
            <a:r>
              <a:rPr lang="ja-JP" altLang="en-US" sz="1200" b="1" dirty="0">
                <a:latin typeface="ＭＳ Ｐゴシック" panose="020B0600070205080204" pitchFamily="50" charset="-128"/>
                <a:ea typeface="ＭＳ Ｐゴシック" panose="020B0600070205080204" pitchFamily="50" charset="-128"/>
              </a:rPr>
              <a:t>日　時</a:t>
            </a:r>
            <a:endParaRPr lang="ja-JP" altLang="en-US" sz="1600" b="1" dirty="0">
              <a:latin typeface="ＭＳ Ｐゴシック" panose="020B0600070205080204" pitchFamily="50" charset="-128"/>
              <a:ea typeface="ＭＳ Ｐゴシック" panose="020B0600070205080204" pitchFamily="50" charset="-128"/>
            </a:endParaRPr>
          </a:p>
        </p:txBody>
      </p:sp>
      <p:sp>
        <p:nvSpPr>
          <p:cNvPr id="12" name="テキスト ボックス 2"/>
          <p:cNvSpPr txBox="1">
            <a:spLocks noChangeArrowheads="1"/>
          </p:cNvSpPr>
          <p:nvPr/>
        </p:nvSpPr>
        <p:spPr bwMode="auto">
          <a:xfrm>
            <a:off x="1197811" y="1311547"/>
            <a:ext cx="37963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rgbClr val="001965"/>
                </a:solidFill>
                <a:latin typeface="Verdana" pitchFamily="34" charset="0"/>
                <a:ea typeface="ＭＳ Ｐゴシック" charset="-128"/>
              </a:defRPr>
            </a:lvl1pPr>
            <a:lvl2pPr marL="742950" indent="-285750" eaLnBrk="0" hangingPunct="0">
              <a:defRPr b="1">
                <a:solidFill>
                  <a:srgbClr val="001965"/>
                </a:solidFill>
                <a:latin typeface="Verdana" pitchFamily="34" charset="0"/>
                <a:ea typeface="ＭＳ Ｐゴシック" charset="-128"/>
              </a:defRPr>
            </a:lvl2pPr>
            <a:lvl3pPr marL="1143000" indent="-228600" eaLnBrk="0" hangingPunct="0">
              <a:defRPr b="1">
                <a:solidFill>
                  <a:srgbClr val="001965"/>
                </a:solidFill>
                <a:latin typeface="Verdana" pitchFamily="34" charset="0"/>
                <a:ea typeface="ＭＳ Ｐゴシック" charset="-128"/>
              </a:defRPr>
            </a:lvl3pPr>
            <a:lvl4pPr marL="1600200" indent="-228600" eaLnBrk="0" hangingPunct="0">
              <a:defRPr b="1">
                <a:solidFill>
                  <a:srgbClr val="001965"/>
                </a:solidFill>
                <a:latin typeface="Verdana" pitchFamily="34" charset="0"/>
                <a:ea typeface="ＭＳ Ｐゴシック" charset="-128"/>
              </a:defRPr>
            </a:lvl4pPr>
            <a:lvl5pPr marL="2057400" indent="-228600" eaLnBrk="0" hangingPunct="0">
              <a:defRPr b="1">
                <a:solidFill>
                  <a:srgbClr val="001965"/>
                </a:solidFill>
                <a:latin typeface="Verdana" pitchFamily="34" charset="0"/>
                <a:ea typeface="ＭＳ Ｐゴシック" charset="-128"/>
              </a:defRPr>
            </a:lvl5pPr>
            <a:lvl6pPr marL="2514600" indent="-228600" algn="ctr" eaLnBrk="0" fontAlgn="base" hangingPunct="0">
              <a:spcBef>
                <a:spcPct val="50000"/>
              </a:spcBef>
              <a:spcAft>
                <a:spcPct val="0"/>
              </a:spcAft>
              <a:defRPr b="1">
                <a:solidFill>
                  <a:srgbClr val="001965"/>
                </a:solidFill>
                <a:latin typeface="Verdana" pitchFamily="34" charset="0"/>
                <a:ea typeface="ＭＳ Ｐゴシック" charset="-128"/>
              </a:defRPr>
            </a:lvl6pPr>
            <a:lvl7pPr marL="2971800" indent="-228600" algn="ctr" eaLnBrk="0" fontAlgn="base" hangingPunct="0">
              <a:spcBef>
                <a:spcPct val="50000"/>
              </a:spcBef>
              <a:spcAft>
                <a:spcPct val="0"/>
              </a:spcAft>
              <a:defRPr b="1">
                <a:solidFill>
                  <a:srgbClr val="001965"/>
                </a:solidFill>
                <a:latin typeface="Verdana" pitchFamily="34" charset="0"/>
                <a:ea typeface="ＭＳ Ｐゴシック" charset="-128"/>
              </a:defRPr>
            </a:lvl7pPr>
            <a:lvl8pPr marL="3429000" indent="-228600" algn="ctr" eaLnBrk="0" fontAlgn="base" hangingPunct="0">
              <a:spcBef>
                <a:spcPct val="50000"/>
              </a:spcBef>
              <a:spcAft>
                <a:spcPct val="0"/>
              </a:spcAft>
              <a:defRPr b="1">
                <a:solidFill>
                  <a:srgbClr val="001965"/>
                </a:solidFill>
                <a:latin typeface="Verdana" pitchFamily="34" charset="0"/>
                <a:ea typeface="ＭＳ Ｐゴシック" charset="-128"/>
              </a:defRPr>
            </a:lvl8pPr>
            <a:lvl9pPr marL="3886200" indent="-228600" algn="ctr" eaLnBrk="0" fontAlgn="base" hangingPunct="0">
              <a:spcBef>
                <a:spcPct val="50000"/>
              </a:spcBef>
              <a:spcAft>
                <a:spcPct val="0"/>
              </a:spcAft>
              <a:defRPr b="1">
                <a:solidFill>
                  <a:srgbClr val="001965"/>
                </a:solidFill>
                <a:latin typeface="Verdana" pitchFamily="34" charset="0"/>
                <a:ea typeface="ＭＳ Ｐゴシック" charset="-128"/>
              </a:defRPr>
            </a:lvl9pPr>
          </a:lstStyle>
          <a:p>
            <a:r>
              <a:rPr lang="ja-JP" altLang="en-US" sz="1200" dirty="0">
                <a:latin typeface="ＭＳ Ｐゴシック" panose="020B0600070205080204" pitchFamily="50" charset="-128"/>
                <a:ea typeface="ＭＳ Ｐゴシック" panose="020B0600070205080204" pitchFamily="50" charset="-128"/>
              </a:rPr>
              <a:t>グランドホテル浜松　</a:t>
            </a:r>
            <a:r>
              <a:rPr lang="ja-JP" altLang="en-US" sz="1200" dirty="0" smtClean="0">
                <a:latin typeface="ＭＳ Ｐゴシック" panose="020B0600070205080204" pitchFamily="50" charset="-128"/>
                <a:ea typeface="ＭＳ Ｐゴシック" panose="020B0600070205080204" pitchFamily="50" charset="-128"/>
              </a:rPr>
              <a:t>２階</a:t>
            </a:r>
            <a:r>
              <a:rPr lang="ja-JP" altLang="en-US" sz="1200" dirty="0">
                <a:latin typeface="ＭＳ Ｐゴシック" panose="020B0600070205080204" pitchFamily="50" charset="-128"/>
                <a:ea typeface="ＭＳ Ｐゴシック" panose="020B0600070205080204" pitchFamily="50" charset="-128"/>
              </a:rPr>
              <a:t>　「孔雀の間」</a:t>
            </a:r>
          </a:p>
          <a:p>
            <a:r>
              <a:rPr lang="ja-JP" altLang="en-US" sz="1200" dirty="0">
                <a:latin typeface="ＭＳ Ｐゴシック" panose="020B0600070205080204" pitchFamily="50" charset="-128"/>
                <a:ea typeface="ＭＳ Ｐゴシック" panose="020B0600070205080204" pitchFamily="50" charset="-128"/>
              </a:rPr>
              <a:t>浜松市</a:t>
            </a:r>
            <a:r>
              <a:rPr lang="ja-JP" altLang="en-US" sz="1200" dirty="0" smtClean="0">
                <a:latin typeface="ＭＳ Ｐゴシック" panose="020B0600070205080204" pitchFamily="50" charset="-128"/>
                <a:ea typeface="ＭＳ Ｐゴシック" panose="020B0600070205080204" pitchFamily="50" charset="-128"/>
              </a:rPr>
              <a:t>中区東伊場１－３－１</a:t>
            </a:r>
            <a:r>
              <a:rPr lang="ja-JP" altLang="en-US" sz="1200" dirty="0">
                <a:latin typeface="ＭＳ Ｐゴシック" panose="020B0600070205080204" pitchFamily="50" charset="-128"/>
                <a:ea typeface="ＭＳ Ｐゴシック" panose="020B0600070205080204" pitchFamily="50" charset="-128"/>
              </a:rPr>
              <a:t>　</a:t>
            </a:r>
            <a:r>
              <a:rPr lang="ja-JP" altLang="en-US" sz="1200" dirty="0" smtClean="0">
                <a:latin typeface="ＭＳ Ｐゴシック" panose="020B0600070205080204" pitchFamily="50" charset="-128"/>
                <a:ea typeface="ＭＳ Ｐゴシック" panose="020B0600070205080204" pitchFamily="50" charset="-128"/>
              </a:rPr>
              <a:t>ＴＥＬ：</a:t>
            </a:r>
            <a:r>
              <a:rPr lang="ja-JP" altLang="en-US" sz="1200" dirty="0">
                <a:latin typeface="ＭＳ Ｐゴシック" panose="020B0600070205080204" pitchFamily="50" charset="-128"/>
                <a:ea typeface="ＭＳ Ｐゴシック" panose="020B0600070205080204" pitchFamily="50" charset="-128"/>
              </a:rPr>
              <a:t>０５３</a:t>
            </a:r>
            <a:r>
              <a:rPr lang="en-US" altLang="ja-JP" sz="1200" dirty="0" smtClean="0">
                <a:latin typeface="ＭＳ Ｐゴシック" panose="020B0600070205080204" pitchFamily="50" charset="-128"/>
                <a:ea typeface="ＭＳ Ｐゴシック" panose="020B0600070205080204" pitchFamily="50" charset="-128"/>
              </a:rPr>
              <a:t>-</a:t>
            </a:r>
            <a:r>
              <a:rPr lang="ja-JP" altLang="en-US" sz="1200" dirty="0" smtClean="0">
                <a:latin typeface="ＭＳ Ｐゴシック" panose="020B0600070205080204" pitchFamily="50" charset="-128"/>
                <a:ea typeface="ＭＳ Ｐゴシック" panose="020B0600070205080204" pitchFamily="50" charset="-128"/>
              </a:rPr>
              <a:t>４５２</a:t>
            </a:r>
            <a:r>
              <a:rPr lang="en-US" altLang="ja-JP" sz="1200" dirty="0" smtClean="0">
                <a:latin typeface="ＭＳ Ｐゴシック" panose="020B0600070205080204" pitchFamily="50" charset="-128"/>
                <a:ea typeface="ＭＳ Ｐゴシック" panose="020B0600070205080204" pitchFamily="50" charset="-128"/>
              </a:rPr>
              <a:t>-</a:t>
            </a:r>
            <a:r>
              <a:rPr lang="ja-JP" altLang="en-US" sz="1200" dirty="0" smtClean="0">
                <a:latin typeface="ＭＳ Ｐゴシック" panose="020B0600070205080204" pitchFamily="50" charset="-128"/>
                <a:ea typeface="ＭＳ Ｐゴシック" panose="020B0600070205080204" pitchFamily="50" charset="-128"/>
              </a:rPr>
              <a:t>２１１２</a:t>
            </a:r>
            <a:endParaRPr kumimoji="1" lang="en-US" altLang="ja-JP" sz="1200" dirty="0"/>
          </a:p>
        </p:txBody>
      </p:sp>
      <p:sp>
        <p:nvSpPr>
          <p:cNvPr id="14" name="角丸四角形 5"/>
          <p:cNvSpPr>
            <a:spLocks noChangeArrowheads="1"/>
          </p:cNvSpPr>
          <p:nvPr/>
        </p:nvSpPr>
        <p:spPr bwMode="auto">
          <a:xfrm>
            <a:off x="334487" y="1411088"/>
            <a:ext cx="794544" cy="262582"/>
          </a:xfrm>
          <a:prstGeom prst="roundRect">
            <a:avLst>
              <a:gd name="adj" fmla="val 16667"/>
            </a:avLst>
          </a:prstGeom>
          <a:solidFill>
            <a:schemeClr val="bg1"/>
          </a:solidFill>
          <a:ln>
            <a:solidFill>
              <a:schemeClr val="tx1"/>
            </a:solidFill>
          </a:ln>
        </p:spPr>
        <p:txBody>
          <a:bodyPr wrap="none" lIns="72000" tIns="72000" rIns="72000" bIns="72000" anchor="ctr"/>
          <a:lstStyle/>
          <a:p>
            <a:pPr algn="ctr"/>
            <a:r>
              <a:rPr lang="ja-JP" altLang="en-US" sz="1200" b="1" dirty="0" smtClean="0">
                <a:latin typeface="ＭＳ Ｐゴシック" panose="020B0600070205080204" pitchFamily="50" charset="-128"/>
                <a:ea typeface="ＭＳ Ｐゴシック" panose="020B0600070205080204" pitchFamily="50" charset="-128"/>
              </a:rPr>
              <a:t>場　所</a:t>
            </a:r>
            <a:endParaRPr lang="ja-JP" altLang="en-US" sz="1200" b="1" dirty="0">
              <a:latin typeface="ＭＳ Ｐゴシック" panose="020B0600070205080204" pitchFamily="50" charset="-128"/>
              <a:ea typeface="ＭＳ Ｐゴシック" panose="020B060007020508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3326359304"/>
              </p:ext>
            </p:extLst>
          </p:nvPr>
        </p:nvGraphicFramePr>
        <p:xfrm>
          <a:off x="111205" y="4304695"/>
          <a:ext cx="4926184" cy="368905"/>
        </p:xfrm>
        <a:graphic>
          <a:graphicData uri="http://schemas.openxmlformats.org/drawingml/2006/table">
            <a:tbl>
              <a:tblPr firstRow="1" bandRow="1">
                <a:tableStyleId>{5940675A-B579-460E-94D1-54222C63F5DA}</a:tableStyleId>
              </a:tblPr>
              <a:tblGrid>
                <a:gridCol w="4926184"/>
              </a:tblGrid>
              <a:tr h="368905">
                <a:tc>
                  <a:txBody>
                    <a:bodyPr/>
                    <a:lstStyle/>
                    <a:p>
                      <a:endParaRPr kumimoji="1" lang="ja-JP" altLang="en-US" dirty="0"/>
                    </a:p>
                  </a:txBody>
                  <a:tcPr/>
                </a:tc>
              </a:tr>
            </a:tbl>
          </a:graphicData>
        </a:graphic>
      </p:graphicFrame>
      <p:sp>
        <p:nvSpPr>
          <p:cNvPr id="16" name="テキスト ボックス 15"/>
          <p:cNvSpPr txBox="1"/>
          <p:nvPr/>
        </p:nvSpPr>
        <p:spPr>
          <a:xfrm>
            <a:off x="25330" y="4048468"/>
            <a:ext cx="5076672" cy="253916"/>
          </a:xfrm>
          <a:prstGeom prst="rect">
            <a:avLst/>
          </a:prstGeom>
          <a:noFill/>
        </p:spPr>
        <p:txBody>
          <a:bodyPr wrap="square" rtlCol="0">
            <a:spAutoFit/>
          </a:bodyPr>
          <a:lstStyle/>
          <a:p>
            <a:pPr algn="ctr"/>
            <a:r>
              <a:rPr kumimoji="1" lang="en-US" altLang="ja-JP" sz="1050" b="1" dirty="0" smtClean="0">
                <a:latin typeface="ＭＳ Ｐゴシック" panose="020B0600070205080204" pitchFamily="50" charset="-128"/>
                <a:ea typeface="ＭＳ Ｐゴシック" panose="020B0600070205080204" pitchFamily="50" charset="-128"/>
              </a:rPr>
              <a:t>&lt; </a:t>
            </a:r>
            <a:r>
              <a:rPr kumimoji="1" lang="ja-JP" altLang="en-US" sz="1050" b="1" dirty="0" smtClean="0">
                <a:latin typeface="ＭＳ Ｐゴシック" panose="020B0600070205080204" pitchFamily="50" charset="-128"/>
                <a:ea typeface="ＭＳ Ｐゴシック" panose="020B0600070205080204" pitchFamily="50" charset="-128"/>
              </a:rPr>
              <a:t>ご質問等</a:t>
            </a:r>
            <a:r>
              <a:rPr kumimoji="1" lang="ja-JP" altLang="en-US" sz="1000" b="1" dirty="0" smtClean="0">
                <a:latin typeface="ＭＳ Ｐゴシック" panose="020B0600070205080204" pitchFamily="50" charset="-128"/>
                <a:ea typeface="ＭＳ Ｐゴシック" panose="020B0600070205080204" pitchFamily="50" charset="-128"/>
              </a:rPr>
              <a:t>ございましたら</a:t>
            </a:r>
            <a:r>
              <a:rPr kumimoji="1" lang="ja-JP" altLang="en-US" sz="1050" b="1" dirty="0" smtClean="0">
                <a:latin typeface="ＭＳ Ｐゴシック" panose="020B0600070205080204" pitchFamily="50" charset="-128"/>
                <a:ea typeface="ＭＳ Ｐゴシック" panose="020B0600070205080204" pitchFamily="50" charset="-128"/>
              </a:rPr>
              <a:t>、ご記入ください </a:t>
            </a:r>
            <a:r>
              <a:rPr kumimoji="1" lang="en-US" altLang="ja-JP" sz="1050" b="1" dirty="0" smtClean="0">
                <a:latin typeface="ＭＳ Ｐゴシック" panose="020B0600070205080204" pitchFamily="50" charset="-128"/>
                <a:ea typeface="ＭＳ Ｐゴシック" panose="020B0600070205080204" pitchFamily="50" charset="-128"/>
              </a:rPr>
              <a:t>&gt;</a:t>
            </a:r>
          </a:p>
        </p:txBody>
      </p:sp>
      <p:sp>
        <p:nvSpPr>
          <p:cNvPr id="15" name="テキスト ボックス 14"/>
          <p:cNvSpPr txBox="1"/>
          <p:nvPr/>
        </p:nvSpPr>
        <p:spPr>
          <a:xfrm>
            <a:off x="2360626" y="4658054"/>
            <a:ext cx="2749327" cy="553998"/>
          </a:xfrm>
          <a:prstGeom prst="rect">
            <a:avLst/>
          </a:prstGeom>
          <a:noFill/>
        </p:spPr>
        <p:txBody>
          <a:bodyPr wrap="square" rtlCol="0">
            <a:spAutoFit/>
          </a:bodyPr>
          <a:lstStyle/>
          <a:p>
            <a:pPr algn="r"/>
            <a:r>
              <a:rPr kumimoji="1" lang="ja-JP" altLang="en-US" sz="1000" dirty="0" smtClean="0">
                <a:latin typeface="ＭＳ Ｐゴシック" panose="020B0600070205080204" pitchFamily="50" charset="-128"/>
                <a:ea typeface="ＭＳ Ｐゴシック" panose="020B0600070205080204" pitchFamily="50" charset="-128"/>
              </a:rPr>
              <a:t>お問合せ先：</a:t>
            </a:r>
            <a:r>
              <a:rPr kumimoji="1" lang="ja-JP" altLang="en-US" sz="1000" dirty="0">
                <a:latin typeface="ＭＳ Ｐゴシック" panose="020B0600070205080204" pitchFamily="50" charset="-128"/>
                <a:ea typeface="ＭＳ Ｐゴシック" panose="020B0600070205080204" pitchFamily="50" charset="-128"/>
              </a:rPr>
              <a:t>浜松</a:t>
            </a:r>
            <a:r>
              <a:rPr kumimoji="1" lang="ja-JP" altLang="en-US" sz="1000" dirty="0" smtClean="0">
                <a:latin typeface="ＭＳ Ｐゴシック" panose="020B0600070205080204" pitchFamily="50" charset="-128"/>
                <a:ea typeface="ＭＳ Ｐゴシック" panose="020B0600070205080204" pitchFamily="50" charset="-128"/>
              </a:rPr>
              <a:t>医科大学</a:t>
            </a:r>
            <a:r>
              <a:rPr kumimoji="1" lang="ja-JP" altLang="en-US" sz="1000" dirty="0">
                <a:latin typeface="ＭＳ Ｐゴシック" panose="020B0600070205080204" pitchFamily="50" charset="-128"/>
                <a:ea typeface="ＭＳ Ｐゴシック" panose="020B0600070205080204" pitchFamily="50" charset="-128"/>
              </a:rPr>
              <a:t>　</a:t>
            </a:r>
            <a:r>
              <a:rPr kumimoji="1" lang="ja-JP" altLang="en-US" sz="1000" dirty="0" smtClean="0">
                <a:latin typeface="ＭＳ Ｐゴシック" panose="020B0600070205080204" pitchFamily="50" charset="-128"/>
                <a:ea typeface="ＭＳ Ｐゴシック" panose="020B0600070205080204" pitchFamily="50" charset="-128"/>
              </a:rPr>
              <a:t>第二内科</a:t>
            </a:r>
            <a:endParaRPr kumimoji="1" lang="en-US" altLang="ja-JP" sz="1000" dirty="0" smtClean="0">
              <a:latin typeface="ＭＳ Ｐゴシック" panose="020B0600070205080204" pitchFamily="50" charset="-128"/>
              <a:ea typeface="ＭＳ Ｐゴシック" panose="020B0600070205080204" pitchFamily="50" charset="-128"/>
            </a:endParaRPr>
          </a:p>
          <a:p>
            <a:pPr algn="r"/>
            <a:r>
              <a:rPr kumimoji="1" lang="en-US" altLang="ja-JP" sz="1000" dirty="0" smtClean="0">
                <a:latin typeface="ＭＳ Ｐゴシック" panose="020B0600070205080204" pitchFamily="50" charset="-128"/>
                <a:ea typeface="ＭＳ Ｐゴシック" panose="020B0600070205080204" pitchFamily="50" charset="-128"/>
              </a:rPr>
              <a:t>TEL</a:t>
            </a:r>
            <a:r>
              <a:rPr kumimoji="1" lang="ja-JP" altLang="en-US" sz="1000" dirty="0" smtClean="0">
                <a:latin typeface="ＭＳ Ｐゴシック" panose="020B0600070205080204" pitchFamily="50" charset="-128"/>
                <a:ea typeface="ＭＳ Ｐゴシック" panose="020B0600070205080204" pitchFamily="50" charset="-128"/>
              </a:rPr>
              <a:t>：</a:t>
            </a:r>
            <a:r>
              <a:rPr kumimoji="1" lang="en-US" altLang="ja-JP" sz="1000" dirty="0" smtClean="0">
                <a:latin typeface="ＭＳ Ｐゴシック" panose="020B0600070205080204" pitchFamily="50" charset="-128"/>
                <a:ea typeface="ＭＳ Ｐゴシック" panose="020B0600070205080204" pitchFamily="50" charset="-128"/>
              </a:rPr>
              <a:t>053-435-2262</a:t>
            </a:r>
            <a:r>
              <a:rPr kumimoji="1" lang="ja-JP" altLang="en-US" sz="1000" dirty="0" smtClean="0">
                <a:latin typeface="ＭＳ Ｐゴシック" panose="020B0600070205080204" pitchFamily="50" charset="-128"/>
                <a:ea typeface="ＭＳ Ｐゴシック" panose="020B0600070205080204" pitchFamily="50" charset="-128"/>
              </a:rPr>
              <a:t>　</a:t>
            </a:r>
            <a:endParaRPr kumimoji="1" lang="en-US" altLang="ja-JP" sz="1000" dirty="0" smtClean="0">
              <a:latin typeface="ＭＳ Ｐゴシック" panose="020B0600070205080204" pitchFamily="50" charset="-128"/>
              <a:ea typeface="ＭＳ Ｐゴシック" panose="020B0600070205080204" pitchFamily="50" charset="-128"/>
            </a:endParaRPr>
          </a:p>
          <a:p>
            <a:pPr algn="r"/>
            <a:endParaRPr kumimoji="1" lang="ja-JP" altLang="en-US" sz="1000" dirty="0">
              <a:latin typeface="ＭＳ Ｐゴシック" panose="020B0600070205080204" pitchFamily="50" charset="-128"/>
              <a:ea typeface="ＭＳ Ｐゴシック" panose="020B0600070205080204" pitchFamily="50" charset="-128"/>
            </a:endParaRPr>
          </a:p>
        </p:txBody>
      </p:sp>
      <p:grpSp>
        <p:nvGrpSpPr>
          <p:cNvPr id="25" name="グループ化 24"/>
          <p:cNvGrpSpPr/>
          <p:nvPr/>
        </p:nvGrpSpPr>
        <p:grpSpPr>
          <a:xfrm>
            <a:off x="111205" y="5334123"/>
            <a:ext cx="4884154" cy="276999"/>
            <a:chOff x="111205" y="5537854"/>
            <a:chExt cx="4884154" cy="276999"/>
          </a:xfrm>
        </p:grpSpPr>
        <p:sp>
          <p:nvSpPr>
            <p:cNvPr id="18" name="テキスト ボックス 17"/>
            <p:cNvSpPr txBox="1"/>
            <p:nvPr/>
          </p:nvSpPr>
          <p:spPr>
            <a:xfrm>
              <a:off x="174682" y="5537854"/>
              <a:ext cx="4787494" cy="276999"/>
            </a:xfrm>
            <a:prstGeom prst="rect">
              <a:avLst/>
            </a:prstGeom>
            <a:noFill/>
          </p:spPr>
          <p:txBody>
            <a:bodyPr wrap="square" rtlCol="0">
              <a:spAutoFit/>
            </a:bodyPr>
            <a:lstStyle/>
            <a:p>
              <a:pPr algn="ctr"/>
              <a:r>
                <a:rPr kumimoji="1" lang="ja-JP" altLang="en-US" sz="1200" b="1" dirty="0" smtClean="0">
                  <a:latin typeface="ＭＳ Ｐゴシック" panose="020B0600070205080204" pitchFamily="50" charset="-128"/>
                  <a:ea typeface="ＭＳ Ｐゴシック" panose="020B0600070205080204" pitchFamily="50" charset="-128"/>
                </a:rPr>
                <a:t>会場のご案内</a:t>
              </a:r>
              <a:endParaRPr kumimoji="1" lang="ja-JP" altLang="en-US" sz="1200" b="1" dirty="0">
                <a:latin typeface="ＭＳ Ｐゴシック" panose="020B0600070205080204" pitchFamily="50" charset="-128"/>
                <a:ea typeface="ＭＳ Ｐゴシック" panose="020B0600070205080204" pitchFamily="50" charset="-128"/>
              </a:endParaRPr>
            </a:p>
          </p:txBody>
        </p:sp>
        <p:grpSp>
          <p:nvGrpSpPr>
            <p:cNvPr id="19" name="グループ化 18"/>
            <p:cNvGrpSpPr/>
            <p:nvPr/>
          </p:nvGrpSpPr>
          <p:grpSpPr>
            <a:xfrm>
              <a:off x="111205" y="5683431"/>
              <a:ext cx="4884154" cy="6350"/>
              <a:chOff x="800974" y="2469759"/>
              <a:chExt cx="3520951" cy="6350"/>
            </a:xfrm>
          </p:grpSpPr>
          <p:cxnSp>
            <p:nvCxnSpPr>
              <p:cNvPr id="21" name="直線コネクタ 20"/>
              <p:cNvCxnSpPr>
                <a:cxnSpLocks noChangeShapeType="1"/>
              </p:cNvCxnSpPr>
              <p:nvPr/>
            </p:nvCxnSpPr>
            <p:spPr bwMode="auto">
              <a:xfrm>
                <a:off x="800974" y="2469759"/>
                <a:ext cx="1202673" cy="0"/>
              </a:xfrm>
              <a:prstGeom prst="line">
                <a:avLst/>
              </a:prstGeom>
              <a:noFill/>
              <a:ln w="9525" algn="ctr">
                <a:solidFill>
                  <a:srgbClr val="4F6228">
                    <a:alpha val="50195"/>
                  </a:srgbClr>
                </a:solidFill>
                <a:round/>
                <a:headEnd/>
                <a:tailEnd/>
              </a:ln>
              <a:extLst>
                <a:ext uri="{909E8E84-426E-40DD-AFC4-6F175D3DCCD1}">
                  <a14:hiddenFill xmlns:a14="http://schemas.microsoft.com/office/drawing/2010/main">
                    <a:noFill/>
                  </a14:hiddenFill>
                </a:ext>
              </a:extLst>
            </p:spPr>
          </p:cxnSp>
          <p:cxnSp>
            <p:nvCxnSpPr>
              <p:cNvPr id="22" name="直線コネクタ 21"/>
              <p:cNvCxnSpPr>
                <a:cxnSpLocks noChangeShapeType="1"/>
              </p:cNvCxnSpPr>
              <p:nvPr/>
            </p:nvCxnSpPr>
            <p:spPr bwMode="auto">
              <a:xfrm>
                <a:off x="3137454" y="2476109"/>
                <a:ext cx="1184471" cy="0"/>
              </a:xfrm>
              <a:prstGeom prst="line">
                <a:avLst/>
              </a:prstGeom>
              <a:noFill/>
              <a:ln w="9525" algn="ctr">
                <a:solidFill>
                  <a:srgbClr val="4F6228">
                    <a:alpha val="50195"/>
                  </a:srgbClr>
                </a:solidFill>
                <a:round/>
                <a:headEnd/>
                <a:tailEnd/>
              </a:ln>
              <a:extLst>
                <a:ext uri="{909E8E84-426E-40DD-AFC4-6F175D3DCCD1}">
                  <a14:hiddenFill xmlns:a14="http://schemas.microsoft.com/office/drawing/2010/main">
                    <a:noFill/>
                  </a14:hiddenFill>
                </a:ext>
              </a:extLst>
            </p:spPr>
          </p:cxnSp>
        </p:grpSp>
      </p:grpSp>
      <p:sp>
        <p:nvSpPr>
          <p:cNvPr id="26" name="正方形/長方形 25"/>
          <p:cNvSpPr/>
          <p:nvPr/>
        </p:nvSpPr>
        <p:spPr>
          <a:xfrm>
            <a:off x="46592" y="8838449"/>
            <a:ext cx="5055409" cy="338554"/>
          </a:xfrm>
          <a:prstGeom prst="rect">
            <a:avLst/>
          </a:prstGeom>
        </p:spPr>
        <p:txBody>
          <a:bodyPr wrap="square">
            <a:spAutoFit/>
          </a:bodyPr>
          <a:lstStyle/>
          <a:p>
            <a:r>
              <a:rPr lang="ja-JP" altLang="en-US" sz="800" dirty="0">
                <a:latin typeface="ＭＳ Ｐゴシック" panose="020B0600070205080204" pitchFamily="50" charset="-128"/>
                <a:ea typeface="ＭＳ Ｐゴシック" panose="020B0600070205080204" pitchFamily="50" charset="-128"/>
              </a:rPr>
              <a:t>＊車でお越しの方はホテル隣の専用駐車場にお停め下さい</a:t>
            </a:r>
            <a:r>
              <a:rPr lang="ja-JP" altLang="en-US" sz="800" dirty="0" smtClean="0">
                <a:latin typeface="ＭＳ Ｐゴシック" panose="020B0600070205080204" pitchFamily="50" charset="-128"/>
                <a:ea typeface="ＭＳ Ｐゴシック" panose="020B0600070205080204" pitchFamily="50" charset="-128"/>
              </a:rPr>
              <a:t>。</a:t>
            </a:r>
            <a:endParaRPr lang="en-US" altLang="ja-JP" sz="800" dirty="0" smtClean="0">
              <a:latin typeface="ＭＳ Ｐゴシック" panose="020B0600070205080204" pitchFamily="50" charset="-128"/>
              <a:ea typeface="ＭＳ Ｐゴシック" panose="020B0600070205080204" pitchFamily="50" charset="-128"/>
            </a:endParaRPr>
          </a:p>
          <a:p>
            <a:r>
              <a:rPr lang="ja-JP" altLang="en-US" sz="800" dirty="0" smtClean="0">
                <a:latin typeface="ＭＳ Ｐゴシック" panose="020B0600070205080204" pitchFamily="50" charset="-128"/>
                <a:ea typeface="ＭＳ Ｐゴシック" panose="020B0600070205080204" pitchFamily="50" charset="-128"/>
              </a:rPr>
              <a:t>なお</a:t>
            </a:r>
            <a:r>
              <a:rPr lang="ja-JP" altLang="en-US" sz="800" dirty="0">
                <a:latin typeface="ＭＳ Ｐゴシック" panose="020B0600070205080204" pitchFamily="50" charset="-128"/>
                <a:ea typeface="ＭＳ Ｐゴシック" panose="020B0600070205080204" pitchFamily="50" charset="-128"/>
              </a:rPr>
              <a:t>、駐車料金は無料です（駐車券をお持ちください）。</a:t>
            </a:r>
          </a:p>
        </p:txBody>
      </p:sp>
      <p:sp>
        <p:nvSpPr>
          <p:cNvPr id="28" name="角丸四角形 5"/>
          <p:cNvSpPr>
            <a:spLocks noChangeArrowheads="1"/>
          </p:cNvSpPr>
          <p:nvPr/>
        </p:nvSpPr>
        <p:spPr bwMode="auto">
          <a:xfrm>
            <a:off x="333762" y="1746479"/>
            <a:ext cx="794544" cy="262582"/>
          </a:xfrm>
          <a:prstGeom prst="roundRect">
            <a:avLst>
              <a:gd name="adj" fmla="val 16667"/>
            </a:avLst>
          </a:prstGeom>
          <a:solidFill>
            <a:schemeClr val="bg1"/>
          </a:solidFill>
          <a:ln>
            <a:solidFill>
              <a:schemeClr val="tx1"/>
            </a:solidFill>
          </a:ln>
        </p:spPr>
        <p:txBody>
          <a:bodyPr wrap="none" lIns="72000" tIns="72000" rIns="72000" bIns="72000" anchor="ctr"/>
          <a:lstStyle/>
          <a:p>
            <a:pPr algn="ctr"/>
            <a:r>
              <a:rPr lang="ja-JP" altLang="en-US" sz="1200" b="1" dirty="0">
                <a:latin typeface="ＭＳ Ｐゴシック" panose="020B0600070205080204" pitchFamily="50" charset="-128"/>
                <a:ea typeface="ＭＳ Ｐゴシック" panose="020B0600070205080204" pitchFamily="50" charset="-128"/>
              </a:rPr>
              <a:t>参加費</a:t>
            </a:r>
          </a:p>
        </p:txBody>
      </p:sp>
      <p:sp>
        <p:nvSpPr>
          <p:cNvPr id="29" name="テキスト ボックス 2"/>
          <p:cNvSpPr txBox="1">
            <a:spLocks noChangeArrowheads="1"/>
          </p:cNvSpPr>
          <p:nvPr/>
        </p:nvSpPr>
        <p:spPr bwMode="auto">
          <a:xfrm>
            <a:off x="1197811" y="1735955"/>
            <a:ext cx="379636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rgbClr val="001965"/>
                </a:solidFill>
                <a:latin typeface="Verdana" pitchFamily="34" charset="0"/>
                <a:ea typeface="ＭＳ Ｐゴシック" charset="-128"/>
              </a:defRPr>
            </a:lvl1pPr>
            <a:lvl2pPr marL="742950" indent="-285750" eaLnBrk="0" hangingPunct="0">
              <a:defRPr b="1">
                <a:solidFill>
                  <a:srgbClr val="001965"/>
                </a:solidFill>
                <a:latin typeface="Verdana" pitchFamily="34" charset="0"/>
                <a:ea typeface="ＭＳ Ｐゴシック" charset="-128"/>
              </a:defRPr>
            </a:lvl2pPr>
            <a:lvl3pPr marL="1143000" indent="-228600" eaLnBrk="0" hangingPunct="0">
              <a:defRPr b="1">
                <a:solidFill>
                  <a:srgbClr val="001965"/>
                </a:solidFill>
                <a:latin typeface="Verdana" pitchFamily="34" charset="0"/>
                <a:ea typeface="ＭＳ Ｐゴシック" charset="-128"/>
              </a:defRPr>
            </a:lvl3pPr>
            <a:lvl4pPr marL="1600200" indent="-228600" eaLnBrk="0" hangingPunct="0">
              <a:defRPr b="1">
                <a:solidFill>
                  <a:srgbClr val="001965"/>
                </a:solidFill>
                <a:latin typeface="Verdana" pitchFamily="34" charset="0"/>
                <a:ea typeface="ＭＳ Ｐゴシック" charset="-128"/>
              </a:defRPr>
            </a:lvl4pPr>
            <a:lvl5pPr marL="2057400" indent="-228600" eaLnBrk="0" hangingPunct="0">
              <a:defRPr b="1">
                <a:solidFill>
                  <a:srgbClr val="001965"/>
                </a:solidFill>
                <a:latin typeface="Verdana" pitchFamily="34" charset="0"/>
                <a:ea typeface="ＭＳ Ｐゴシック" charset="-128"/>
              </a:defRPr>
            </a:lvl5pPr>
            <a:lvl6pPr marL="2514600" indent="-228600" algn="ctr" eaLnBrk="0" fontAlgn="base" hangingPunct="0">
              <a:spcBef>
                <a:spcPct val="50000"/>
              </a:spcBef>
              <a:spcAft>
                <a:spcPct val="0"/>
              </a:spcAft>
              <a:defRPr b="1">
                <a:solidFill>
                  <a:srgbClr val="001965"/>
                </a:solidFill>
                <a:latin typeface="Verdana" pitchFamily="34" charset="0"/>
                <a:ea typeface="ＭＳ Ｐゴシック" charset="-128"/>
              </a:defRPr>
            </a:lvl6pPr>
            <a:lvl7pPr marL="2971800" indent="-228600" algn="ctr" eaLnBrk="0" fontAlgn="base" hangingPunct="0">
              <a:spcBef>
                <a:spcPct val="50000"/>
              </a:spcBef>
              <a:spcAft>
                <a:spcPct val="0"/>
              </a:spcAft>
              <a:defRPr b="1">
                <a:solidFill>
                  <a:srgbClr val="001965"/>
                </a:solidFill>
                <a:latin typeface="Verdana" pitchFamily="34" charset="0"/>
                <a:ea typeface="ＭＳ Ｐゴシック" charset="-128"/>
              </a:defRPr>
            </a:lvl7pPr>
            <a:lvl8pPr marL="3429000" indent="-228600" algn="ctr" eaLnBrk="0" fontAlgn="base" hangingPunct="0">
              <a:spcBef>
                <a:spcPct val="50000"/>
              </a:spcBef>
              <a:spcAft>
                <a:spcPct val="0"/>
              </a:spcAft>
              <a:defRPr b="1">
                <a:solidFill>
                  <a:srgbClr val="001965"/>
                </a:solidFill>
                <a:latin typeface="Verdana" pitchFamily="34" charset="0"/>
                <a:ea typeface="ＭＳ Ｐゴシック" charset="-128"/>
              </a:defRPr>
            </a:lvl8pPr>
            <a:lvl9pPr marL="3886200" indent="-228600" algn="ctr" eaLnBrk="0" fontAlgn="base" hangingPunct="0">
              <a:spcBef>
                <a:spcPct val="50000"/>
              </a:spcBef>
              <a:spcAft>
                <a:spcPct val="0"/>
              </a:spcAft>
              <a:defRPr b="1">
                <a:solidFill>
                  <a:srgbClr val="001965"/>
                </a:solidFill>
                <a:latin typeface="Verdana" pitchFamily="34" charset="0"/>
                <a:ea typeface="ＭＳ Ｐゴシック" charset="-128"/>
              </a:defRPr>
            </a:lvl9pPr>
          </a:lstStyle>
          <a:p>
            <a:r>
              <a:rPr lang="ja-JP" altLang="en-US" sz="1200" dirty="0" smtClean="0">
                <a:latin typeface="ＭＳ Ｐゴシック" panose="020B0600070205080204" pitchFamily="50" charset="-128"/>
                <a:ea typeface="ＭＳ Ｐゴシック" panose="020B0600070205080204" pitchFamily="50" charset="-128"/>
              </a:rPr>
              <a:t>御一人様　５００円</a:t>
            </a:r>
            <a:endParaRPr lang="ja-JP" altLang="en-US" sz="1200" dirty="0">
              <a:latin typeface="ＭＳ Ｐゴシック" panose="020B0600070205080204" pitchFamily="50" charset="-128"/>
              <a:ea typeface="ＭＳ Ｐゴシック" panose="020B0600070205080204" pitchFamily="50" charset="-128"/>
            </a:endParaRPr>
          </a:p>
        </p:txBody>
      </p:sp>
      <p:sp>
        <p:nvSpPr>
          <p:cNvPr id="27" name="円/楕円 26"/>
          <p:cNvSpPr/>
          <p:nvPr/>
        </p:nvSpPr>
        <p:spPr>
          <a:xfrm>
            <a:off x="2014538" y="7448550"/>
            <a:ext cx="371475" cy="342900"/>
          </a:xfrm>
          <a:prstGeom prst="ellipse">
            <a:avLst/>
          </a:prstGeom>
          <a:no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p>
        </p:txBody>
      </p:sp>
      <p:sp>
        <p:nvSpPr>
          <p:cNvPr id="2" name="テキスト ボックス 1"/>
          <p:cNvSpPr txBox="1"/>
          <p:nvPr/>
        </p:nvSpPr>
        <p:spPr>
          <a:xfrm>
            <a:off x="148223" y="4914900"/>
            <a:ext cx="4652377" cy="477054"/>
          </a:xfrm>
          <a:prstGeom prst="rect">
            <a:avLst/>
          </a:prstGeom>
          <a:noFill/>
        </p:spPr>
        <p:txBody>
          <a:bodyPr wrap="square" rtlCol="0">
            <a:spAutoFit/>
          </a:bodyPr>
          <a:lstStyle/>
          <a:p>
            <a:r>
              <a:rPr lang="ja-JP" altLang="en-US" sz="1100" u="sng" dirty="0" smtClean="0">
                <a:hlinkClick r:id="rId4"/>
              </a:rPr>
              <a:t>はままつＣＤＥ研究会ホームページ</a:t>
            </a:r>
            <a:endParaRPr lang="en-US" altLang="ja-JP" sz="1100" u="sng" dirty="0" smtClean="0">
              <a:hlinkClick r:id="rId4"/>
            </a:endParaRPr>
          </a:p>
          <a:p>
            <a:r>
              <a:rPr lang="en-US" altLang="ja-JP" sz="1400" u="sng" dirty="0" smtClean="0">
                <a:hlinkClick r:id="rId4"/>
              </a:rPr>
              <a:t>http</a:t>
            </a:r>
            <a:r>
              <a:rPr lang="en-US" altLang="ja-JP" sz="1400" u="sng" dirty="0">
                <a:hlinkClick r:id="rId4"/>
              </a:rPr>
              <a:t>://www.hamamatsu-cde.com</a:t>
            </a:r>
            <a:endParaRPr kumimoji="1" lang="ja-JP" altLang="en-US" sz="1400" dirty="0"/>
          </a:p>
        </p:txBody>
      </p:sp>
    </p:spTree>
    <p:extLst>
      <p:ext uri="{BB962C8B-B14F-4D97-AF65-F5344CB8AC3E}">
        <p14:creationId xmlns:p14="http://schemas.microsoft.com/office/powerpoint/2010/main" val="397109510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Blank">
  <a:themeElements>
    <a:clrScheme name="NN Microsoft Office Color Scheme">
      <a:dk1>
        <a:srgbClr val="001965"/>
      </a:dk1>
      <a:lt1>
        <a:srgbClr val="FFFFFF"/>
      </a:lt1>
      <a:dk2>
        <a:srgbClr val="001965"/>
      </a:dk2>
      <a:lt2>
        <a:srgbClr val="E0DED8"/>
      </a:lt2>
      <a:accent1>
        <a:srgbClr val="009FDA"/>
      </a:accent1>
      <a:accent2>
        <a:srgbClr val="001965"/>
      </a:accent2>
      <a:accent3>
        <a:srgbClr val="82786F"/>
      </a:accent3>
      <a:accent4>
        <a:srgbClr val="E0DED8"/>
      </a:accent4>
      <a:accent5>
        <a:srgbClr val="E64A0E"/>
      </a:accent5>
      <a:accent6>
        <a:srgbClr val="AEA79F"/>
      </a:accent6>
      <a:hlink>
        <a:srgbClr val="009FDA"/>
      </a:hlink>
      <a:folHlink>
        <a:srgbClr val="82786F"/>
      </a:folHlink>
    </a:clrScheme>
    <a:fontScheme name="Verdana">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NN White - Primary Color">
      <a:srgbClr val="FFFFFF"/>
    </a:custClr>
    <a:custClr name="NN Dark blue - Primary Color">
      <a:srgbClr val="001965"/>
    </a:custClr>
    <a:custClr name="NN Light blue - Primary Color">
      <a:srgbClr val="009FDA"/>
    </a:custClr>
    <a:custClr name="NN Lava red - Secondary Color">
      <a:srgbClr val="E64A0E"/>
    </a:custClr>
    <a:custClr name="NN Granite grey - Secondary Color">
      <a:srgbClr val="82786F"/>
    </a:custClr>
    <a:custClr name="NN Concrete grey - Secondary Color">
      <a:srgbClr val="AEA79F"/>
    </a:custClr>
    <a:custClr name="NN Marble grey - Secondary Color">
      <a:srgbClr val="C7C2BA"/>
    </a:custClr>
    <a:custClr name="NN Pearl grey - Secondary Color">
      <a:srgbClr val="E0DED8"/>
    </a:custClr>
    <a:custClr name="NN Black - Accent Color">
      <a:srgbClr val="001423"/>
    </a:custClr>
    <a:custClr name="NN Forest green - Accent Color">
      <a:srgbClr val="3F9C35"/>
    </a:custClr>
    <a:custClr name="NN Grass green - Accent Color">
      <a:srgbClr val="739600"/>
    </a:custClr>
    <a:custClr name="NN Lime Green - Accent Color">
      <a:srgbClr val="C9DD03"/>
    </a:custClr>
    <a:custClr name="NN Ocean blue - Accent Color">
      <a:srgbClr val="007C92"/>
    </a:custClr>
    <a:custClr name="NN Sky blue - Accent Color">
      <a:srgbClr val="72B5CC"/>
    </a:custClr>
    <a:custClr name="NN Misty blue - Accent Color">
      <a:srgbClr val="C2DEEA"/>
    </a:custClr>
    <a:custClr name="NN Sunset orange - Accent Color">
      <a:srgbClr val="D47600"/>
    </a:custClr>
    <a:custClr name="NN Golden yellow - Accent Color">
      <a:srgbClr val="EAAB00"/>
    </a:custClr>
  </a:custClrLst>
</a:theme>
</file>

<file path=ppt/theme/theme2.xml><?xml version="1.0" encoding="utf-8"?>
<a:theme xmlns:a="http://schemas.openxmlformats.org/drawingml/2006/main" name="Office Theme">
  <a:themeElements>
    <a:clrScheme name="NN 2012">
      <a:dk1>
        <a:srgbClr val="001965"/>
      </a:dk1>
      <a:lt1>
        <a:srgbClr val="FFFFFF"/>
      </a:lt1>
      <a:dk2>
        <a:srgbClr val="001965"/>
      </a:dk2>
      <a:lt2>
        <a:srgbClr val="E0DED8"/>
      </a:lt2>
      <a:accent1>
        <a:srgbClr val="009FDA"/>
      </a:accent1>
      <a:accent2>
        <a:srgbClr val="001965"/>
      </a:accent2>
      <a:accent3>
        <a:srgbClr val="82786F"/>
      </a:accent3>
      <a:accent4>
        <a:srgbClr val="E0DED8"/>
      </a:accent4>
      <a:accent5>
        <a:srgbClr val="E64A0E"/>
      </a:accent5>
      <a:accent6>
        <a:srgbClr val="AEA79F"/>
      </a:accent6>
      <a:hlink>
        <a:srgbClr val="009FDA"/>
      </a:hlink>
      <a:folHlink>
        <a:srgbClr val="82786F"/>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NN 2012">
      <a:dk1>
        <a:srgbClr val="001965"/>
      </a:dk1>
      <a:lt1>
        <a:srgbClr val="FFFFFF"/>
      </a:lt1>
      <a:dk2>
        <a:srgbClr val="001965"/>
      </a:dk2>
      <a:lt2>
        <a:srgbClr val="E0DED8"/>
      </a:lt2>
      <a:accent1>
        <a:srgbClr val="009FDA"/>
      </a:accent1>
      <a:accent2>
        <a:srgbClr val="001965"/>
      </a:accent2>
      <a:accent3>
        <a:srgbClr val="82786F"/>
      </a:accent3>
      <a:accent4>
        <a:srgbClr val="E0DED8"/>
      </a:accent4>
      <a:accent5>
        <a:srgbClr val="E64A0E"/>
      </a:accent5>
      <a:accent6>
        <a:srgbClr val="AEA79F"/>
      </a:accent6>
      <a:hlink>
        <a:srgbClr val="009FDA"/>
      </a:hlink>
      <a:folHlink>
        <a:srgbClr val="82786F"/>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1392</TotalTime>
  <Words>287</Words>
  <Application>Microsoft Office PowerPoint</Application>
  <PresentationFormat>画面に合わせる (16:9)</PresentationFormat>
  <Paragraphs>90</Paragraphs>
  <Slides>2</Slides>
  <Notes>1</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Blank</vt:lpstr>
      <vt:lpstr>PowerPoint プレゼンテーション</vt:lpstr>
      <vt:lpstr>PowerPoint プレゼンテーション</vt:lpstr>
    </vt:vector>
  </TitlesOfParts>
  <Company>Novo Nordisk 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KZSU (Kazuhiko Sugawara)</dc:creator>
  <cp:lastModifiedBy>Probook4430yakuzai</cp:lastModifiedBy>
  <cp:revision>95</cp:revision>
  <cp:lastPrinted>2014-06-25T01:10:22Z</cp:lastPrinted>
  <dcterms:created xsi:type="dcterms:W3CDTF">2014-06-23T12:09:29Z</dcterms:created>
  <dcterms:modified xsi:type="dcterms:W3CDTF">2016-12-28T11:36:23Z</dcterms:modified>
</cp:coreProperties>
</file>