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7" r:id="rId2"/>
    <p:sldId id="276" r:id="rId3"/>
    <p:sldId id="271" r:id="rId4"/>
    <p:sldId id="272" r:id="rId5"/>
    <p:sldId id="274" r:id="rId6"/>
    <p:sldId id="273" r:id="rId7"/>
  </p:sldIdLst>
  <p:sldSz cx="9144000" cy="5143500" type="screen16x9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690">
          <p15:clr>
            <a:srgbClr val="A4A3A4"/>
          </p15:clr>
        </p15:guide>
        <p15:guide id="2" orient="horz" pos="827">
          <p15:clr>
            <a:srgbClr val="A4A3A4"/>
          </p15:clr>
        </p15:guide>
        <p15:guide id="3" pos="199">
          <p15:clr>
            <a:srgbClr val="A4A3A4"/>
          </p15:clr>
        </p15:guide>
        <p15:guide id="4" pos="556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34" autoAdjust="0"/>
  </p:normalViewPr>
  <p:slideViewPr>
    <p:cSldViewPr snapToGrid="0" snapToObjects="1">
      <p:cViewPr>
        <p:scale>
          <a:sx n="101" d="100"/>
          <a:sy n="101" d="100"/>
        </p:scale>
        <p:origin x="-90" y="174"/>
      </p:cViewPr>
      <p:guideLst>
        <p:guide orient="horz" pos="2690"/>
        <p:guide orient="horz" pos="827"/>
        <p:guide pos="199"/>
        <p:guide pos="556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5" d="100"/>
          <a:sy n="95" d="100"/>
        </p:scale>
        <p:origin x="-3630" y="-108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1" descr="NN_m_2c_RGB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3821" y="9108757"/>
            <a:ext cx="800022" cy="725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234938"/>
          </a:xfrm>
          <a:prstGeom prst="rect">
            <a:avLst/>
          </a:prstGeom>
        </p:spPr>
        <p:txBody>
          <a:bodyPr vert="horz" lIns="216000" tIns="45720" rIns="180000" bIns="45720" rtlCol="0"/>
          <a:lstStyle>
            <a:lvl1pPr algn="l">
              <a:defRPr sz="1200"/>
            </a:lvl1pPr>
          </a:lstStyle>
          <a:p>
            <a:endParaRPr lang="en-GB" sz="9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234938"/>
          </a:xfrm>
          <a:prstGeom prst="rect">
            <a:avLst/>
          </a:prstGeom>
        </p:spPr>
        <p:txBody>
          <a:bodyPr vert="horz" lIns="216000" tIns="45720" rIns="180000" bIns="45720" rtlCol="0"/>
          <a:lstStyle>
            <a:lvl1pPr algn="r">
              <a:defRPr sz="1200"/>
            </a:lvl1pPr>
          </a:lstStyle>
          <a:p>
            <a:fld id="{FD51D3D3-FD18-4681-9F4D-FACA76A9F716}" type="datetimeFigureOut">
              <a:rPr lang="en-GB" sz="900" smtClean="0"/>
              <a:t>10/09/2015</a:t>
            </a:fld>
            <a:endParaRPr lang="en-GB" sz="9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227747"/>
            <a:ext cx="2971800" cy="234938"/>
          </a:xfrm>
          <a:prstGeom prst="rect">
            <a:avLst/>
          </a:prstGeom>
        </p:spPr>
        <p:txBody>
          <a:bodyPr vert="horz" lIns="216000" tIns="45720" rIns="180000" bIns="45720" rtlCol="0" anchor="b"/>
          <a:lstStyle>
            <a:lvl1pPr algn="l">
              <a:defRPr sz="1200"/>
            </a:lvl1pPr>
          </a:lstStyle>
          <a:p>
            <a:endParaRPr lang="en-GB" sz="9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227747"/>
            <a:ext cx="2971800" cy="234938"/>
          </a:xfrm>
          <a:prstGeom prst="rect">
            <a:avLst/>
          </a:prstGeom>
        </p:spPr>
        <p:txBody>
          <a:bodyPr vert="horz" lIns="216000" tIns="45720" rIns="180000" bIns="45720" rtlCol="0" anchor="b"/>
          <a:lstStyle>
            <a:lvl1pPr algn="r">
              <a:defRPr sz="1200"/>
            </a:lvl1pPr>
          </a:lstStyle>
          <a:p>
            <a:fld id="{4E4F0B25-6B6C-417F-8A5F-3AB6073F7C55}" type="slidenum">
              <a:rPr lang="en-GB" sz="900" smtClean="0"/>
              <a:t>‹#›</a:t>
            </a:fld>
            <a:endParaRPr lang="en-GB" sz="900"/>
          </a:p>
        </p:txBody>
      </p:sp>
    </p:spTree>
    <p:extLst>
      <p:ext uri="{BB962C8B-B14F-4D97-AF65-F5344CB8AC3E}">
        <p14:creationId xmlns:p14="http://schemas.microsoft.com/office/powerpoint/2010/main" val="1659866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233254"/>
          </a:xfrm>
          <a:prstGeom prst="rect">
            <a:avLst/>
          </a:prstGeom>
        </p:spPr>
        <p:txBody>
          <a:bodyPr vert="horz" lIns="216000" tIns="45720" rIns="216000" bIns="45720" rtlCol="0"/>
          <a:lstStyle>
            <a:lvl1pPr algn="l">
              <a:defRPr sz="9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233254"/>
          </a:xfrm>
          <a:prstGeom prst="rect">
            <a:avLst/>
          </a:prstGeom>
        </p:spPr>
        <p:txBody>
          <a:bodyPr vert="horz" lIns="216000" tIns="45720" rIns="216000" bIns="45720" rtlCol="0"/>
          <a:lstStyle>
            <a:lvl1pPr algn="r">
              <a:defRPr sz="900"/>
            </a:lvl1pPr>
          </a:lstStyle>
          <a:p>
            <a:fld id="{6B8772CB-E7B8-41C1-95DC-B7BED37C05AE}" type="datetimeFigureOut">
              <a:rPr lang="en-GB" smtClean="0"/>
              <a:pPr/>
              <a:t>10/09/2015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1000" y="4724202"/>
            <a:ext cx="6096000" cy="42815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236628"/>
            <a:ext cx="2971800" cy="233254"/>
          </a:xfrm>
          <a:prstGeom prst="rect">
            <a:avLst/>
          </a:prstGeom>
        </p:spPr>
        <p:txBody>
          <a:bodyPr vert="horz" lIns="216000" tIns="45720" rIns="216000" bIns="45720" rtlCol="0" anchor="b"/>
          <a:lstStyle>
            <a:lvl1pPr algn="l">
              <a:defRPr sz="9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236628"/>
            <a:ext cx="2971800" cy="233254"/>
          </a:xfrm>
          <a:prstGeom prst="rect">
            <a:avLst/>
          </a:prstGeom>
        </p:spPr>
        <p:txBody>
          <a:bodyPr vert="horz" lIns="216000" tIns="45720" rIns="216000" bIns="45720" rtlCol="0" anchor="b"/>
          <a:lstStyle>
            <a:lvl1pPr algn="r">
              <a:defRPr sz="900"/>
            </a:lvl1pPr>
          </a:lstStyle>
          <a:p>
            <a:fld id="{576E89B1-B476-4C59-A1AE-E6F2A1941AB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11" descr="NN_m_2c_RGB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3821" y="9108757"/>
            <a:ext cx="800022" cy="725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9798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284800" y="1312863"/>
            <a:ext cx="3542400" cy="1531543"/>
          </a:xfrm>
        </p:spPr>
        <p:txBody>
          <a:bodyPr anchor="b"/>
          <a:lstStyle>
            <a:lvl1pPr algn="r">
              <a:lnSpc>
                <a:spcPct val="85000"/>
              </a:lnSpc>
              <a:defRPr sz="3200">
                <a:latin typeface="+mj-lt"/>
                <a:ea typeface="ＭＳ Ｐゴシック" panose="020B0600070205080204" pitchFamily="50" charset="-128"/>
              </a:defRPr>
            </a:lvl1pPr>
          </a:lstStyle>
          <a:p>
            <a:pPr lvl="0"/>
            <a:r>
              <a:rPr lang="ja-JP" altLang="en-US" noProof="0" smtClean="0"/>
              <a:t>マスター タイトルの書式設定</a:t>
            </a:r>
            <a:endParaRPr lang="en-GB" noProof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83881" y="3025462"/>
            <a:ext cx="3543319" cy="68458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rIns="0"/>
          <a:lstStyle>
            <a:lvl1pPr marL="0" indent="0" algn="r">
              <a:buFontTx/>
              <a:buNone/>
              <a:defRPr sz="1400">
                <a:latin typeface="+mj-lt"/>
                <a:ea typeface="ＭＳ Ｐゴシック" panose="020B0600070205080204" pitchFamily="50" charset="-128"/>
              </a:defRPr>
            </a:lvl1pPr>
          </a:lstStyle>
          <a:p>
            <a:pPr lvl="0"/>
            <a:r>
              <a:rPr lang="ja-JP" altLang="en-US" noProof="0" smtClean="0"/>
              <a:t>マスター サブタイトルの書式設定</a:t>
            </a:r>
            <a:endParaRPr lang="en-GB" noProof="0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8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Date</a:t>
            </a:r>
            <a:endParaRPr lang="en-GB" dirty="0"/>
          </a:p>
        </p:txBody>
      </p:sp>
      <p:sp>
        <p:nvSpPr>
          <p:cNvPr id="9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01E8EF-57E8-4F85-90EB-163CEE512F8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9521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laceholder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400"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マスター タイトルの書式設定</a:t>
            </a:r>
            <a:endParaRPr lang="en-GB" noProof="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9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Date</a:t>
            </a:r>
            <a:endParaRPr lang="en-GB" dirty="0"/>
          </a:p>
        </p:txBody>
      </p:sp>
      <p:sp>
        <p:nvSpPr>
          <p:cNvPr id="14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01E8EF-57E8-4F85-90EB-163CEE512F8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0"/>
          </p:nvPr>
        </p:nvSpPr>
        <p:spPr>
          <a:xfrm>
            <a:off x="4730400" y="1312223"/>
            <a:ext cx="4096800" cy="139689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 dirty="0"/>
          </a:p>
        </p:txBody>
      </p:sp>
      <p:sp>
        <p:nvSpPr>
          <p:cNvPr id="11" name="Content Placeholder 2"/>
          <p:cNvSpPr>
            <a:spLocks noGrp="1"/>
          </p:cNvSpPr>
          <p:nvPr>
            <p:ph idx="26"/>
          </p:nvPr>
        </p:nvSpPr>
        <p:spPr>
          <a:xfrm>
            <a:off x="316801" y="1312223"/>
            <a:ext cx="4096800" cy="139689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27"/>
          </p:nvPr>
        </p:nvSpPr>
        <p:spPr>
          <a:xfrm>
            <a:off x="4729512" y="2873480"/>
            <a:ext cx="4096800" cy="139689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 dirty="0"/>
          </a:p>
        </p:txBody>
      </p:sp>
      <p:sp>
        <p:nvSpPr>
          <p:cNvPr id="15" name="Content Placeholder 2"/>
          <p:cNvSpPr>
            <a:spLocks noGrp="1"/>
          </p:cNvSpPr>
          <p:nvPr>
            <p:ph idx="28"/>
          </p:nvPr>
        </p:nvSpPr>
        <p:spPr>
          <a:xfrm>
            <a:off x="315913" y="2873480"/>
            <a:ext cx="4096800" cy="139689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12369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placeholder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400"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マスター タイトルの書式設定</a:t>
            </a:r>
            <a:endParaRPr lang="en-GB" noProof="0" dirty="0"/>
          </a:p>
        </p:txBody>
      </p:sp>
      <p:sp>
        <p:nvSpPr>
          <p:cNvPr id="33" name="Content Placeholder 2"/>
          <p:cNvSpPr>
            <a:spLocks noGrp="1"/>
          </p:cNvSpPr>
          <p:nvPr>
            <p:ph idx="1"/>
          </p:nvPr>
        </p:nvSpPr>
        <p:spPr>
          <a:xfrm>
            <a:off x="316800" y="1312223"/>
            <a:ext cx="2623250" cy="1396895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4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1pPr>
            <a:lvl2pPr>
              <a:buClr>
                <a:schemeClr val="tx2"/>
              </a:buClr>
              <a:defRPr sz="12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2pPr>
            <a:lvl3pPr>
              <a:buClr>
                <a:schemeClr val="accent5"/>
              </a:buClr>
              <a:defRPr sz="11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3pPr>
            <a:lvl4pPr>
              <a:buClr>
                <a:schemeClr val="accent3"/>
              </a:buClr>
              <a:defRPr sz="105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4pPr>
            <a:lvl5pPr>
              <a:buClr>
                <a:srgbClr val="001423"/>
              </a:buClr>
              <a:defRPr sz="10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 dirty="0"/>
          </a:p>
        </p:txBody>
      </p:sp>
      <p:sp>
        <p:nvSpPr>
          <p:cNvPr id="34" name="Content Placeholder 2"/>
          <p:cNvSpPr>
            <a:spLocks noGrp="1"/>
          </p:cNvSpPr>
          <p:nvPr>
            <p:ph idx="10"/>
          </p:nvPr>
        </p:nvSpPr>
        <p:spPr>
          <a:xfrm>
            <a:off x="3260375" y="1312223"/>
            <a:ext cx="2623250" cy="1396895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4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1pPr>
            <a:lvl2pPr>
              <a:buClr>
                <a:schemeClr val="tx2"/>
              </a:buClr>
              <a:defRPr sz="12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2pPr>
            <a:lvl3pPr>
              <a:buClr>
                <a:schemeClr val="accent5"/>
              </a:buClr>
              <a:defRPr sz="11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3pPr>
            <a:lvl4pPr>
              <a:buClr>
                <a:schemeClr val="accent3"/>
              </a:buClr>
              <a:defRPr sz="105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4pPr>
            <a:lvl5pPr>
              <a:buClr>
                <a:srgbClr val="001423"/>
              </a:buClr>
              <a:defRPr sz="10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 dirty="0"/>
          </a:p>
        </p:txBody>
      </p:sp>
      <p:sp>
        <p:nvSpPr>
          <p:cNvPr id="35" name="Content Placeholder 2"/>
          <p:cNvSpPr>
            <a:spLocks noGrp="1"/>
          </p:cNvSpPr>
          <p:nvPr>
            <p:ph idx="11"/>
          </p:nvPr>
        </p:nvSpPr>
        <p:spPr>
          <a:xfrm>
            <a:off x="6203950" y="1312223"/>
            <a:ext cx="2623250" cy="1396895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4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1pPr>
            <a:lvl2pPr>
              <a:buClr>
                <a:schemeClr val="tx2"/>
              </a:buClr>
              <a:defRPr sz="12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2pPr>
            <a:lvl3pPr>
              <a:buClr>
                <a:schemeClr val="accent5"/>
              </a:buClr>
              <a:defRPr sz="11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3pPr>
            <a:lvl4pPr>
              <a:buClr>
                <a:schemeClr val="accent3"/>
              </a:buClr>
              <a:defRPr sz="105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4pPr>
            <a:lvl5pPr>
              <a:buClr>
                <a:srgbClr val="001423"/>
              </a:buClr>
              <a:defRPr sz="10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 dirty="0"/>
          </a:p>
        </p:txBody>
      </p:sp>
      <p:sp>
        <p:nvSpPr>
          <p:cNvPr id="37" name="Content Placeholder 2"/>
          <p:cNvSpPr>
            <a:spLocks noGrp="1"/>
          </p:cNvSpPr>
          <p:nvPr>
            <p:ph idx="12"/>
          </p:nvPr>
        </p:nvSpPr>
        <p:spPr>
          <a:xfrm>
            <a:off x="316800" y="2873480"/>
            <a:ext cx="2623250" cy="1396895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4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1pPr>
            <a:lvl2pPr>
              <a:buClr>
                <a:schemeClr val="tx2"/>
              </a:buClr>
              <a:defRPr sz="12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2pPr>
            <a:lvl3pPr>
              <a:buClr>
                <a:schemeClr val="accent5"/>
              </a:buClr>
              <a:defRPr sz="11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3pPr>
            <a:lvl4pPr>
              <a:buClr>
                <a:schemeClr val="accent3"/>
              </a:buClr>
              <a:defRPr sz="105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4pPr>
            <a:lvl5pPr>
              <a:buClr>
                <a:srgbClr val="001423"/>
              </a:buClr>
              <a:defRPr sz="10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 dirty="0"/>
          </a:p>
        </p:txBody>
      </p:sp>
      <p:sp>
        <p:nvSpPr>
          <p:cNvPr id="38" name="Content Placeholder 2"/>
          <p:cNvSpPr>
            <a:spLocks noGrp="1"/>
          </p:cNvSpPr>
          <p:nvPr>
            <p:ph idx="13"/>
          </p:nvPr>
        </p:nvSpPr>
        <p:spPr>
          <a:xfrm>
            <a:off x="3260375" y="2873480"/>
            <a:ext cx="2623250" cy="1396895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4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1pPr>
            <a:lvl2pPr>
              <a:buClr>
                <a:schemeClr val="tx2"/>
              </a:buClr>
              <a:defRPr sz="12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2pPr>
            <a:lvl3pPr>
              <a:buClr>
                <a:schemeClr val="accent5"/>
              </a:buClr>
              <a:defRPr sz="11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3pPr>
            <a:lvl4pPr>
              <a:buClr>
                <a:schemeClr val="accent3"/>
              </a:buClr>
              <a:defRPr sz="105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4pPr>
            <a:lvl5pPr>
              <a:buClr>
                <a:srgbClr val="001423"/>
              </a:buClr>
              <a:defRPr sz="10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 dirty="0"/>
          </a:p>
        </p:txBody>
      </p:sp>
      <p:sp>
        <p:nvSpPr>
          <p:cNvPr id="39" name="Content Placeholder 2"/>
          <p:cNvSpPr>
            <a:spLocks noGrp="1"/>
          </p:cNvSpPr>
          <p:nvPr>
            <p:ph idx="14"/>
          </p:nvPr>
        </p:nvSpPr>
        <p:spPr>
          <a:xfrm>
            <a:off x="6203950" y="2873480"/>
            <a:ext cx="2623250" cy="1396895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4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1pPr>
            <a:lvl2pPr>
              <a:buClr>
                <a:schemeClr val="tx2"/>
              </a:buClr>
              <a:defRPr sz="12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2pPr>
            <a:lvl3pPr>
              <a:buClr>
                <a:schemeClr val="accent5"/>
              </a:buClr>
              <a:defRPr sz="11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3pPr>
            <a:lvl4pPr>
              <a:buClr>
                <a:schemeClr val="accent3"/>
              </a:buClr>
              <a:defRPr sz="105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4pPr>
            <a:lvl5pPr>
              <a:buClr>
                <a:srgbClr val="001423"/>
              </a:buClr>
              <a:defRPr sz="10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 dirty="0"/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16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Date</a:t>
            </a:r>
            <a:endParaRPr lang="en-GB" dirty="0"/>
          </a:p>
        </p:txBody>
      </p:sp>
      <p:sp>
        <p:nvSpPr>
          <p:cNvPr id="17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01E8EF-57E8-4F85-90EB-163CEE512F8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4161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background squ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solidFill>
            <a:schemeClr val="accent6"/>
          </a:solidFill>
        </p:spPr>
        <p:txBody>
          <a:bodyPr rIns="0" anchor="ctr" anchorCtr="0"/>
          <a:lstStyle>
            <a:lvl1pPr marL="0" indent="0" algn="ctr">
              <a:buNone/>
              <a:defRPr sz="700" baseline="0">
                <a:solidFill>
                  <a:schemeClr val="bg1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アイコンをクリックして図を追加</a:t>
            </a:r>
            <a:endParaRPr lang="en-GB" noProof="0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bg1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12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bg1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Date</a:t>
            </a:r>
            <a:endParaRPr lang="en-GB" dirty="0"/>
          </a:p>
        </p:txBody>
      </p:sp>
      <p:sp>
        <p:nvSpPr>
          <p:cNvPr id="14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bg1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01E8EF-57E8-4F85-90EB-163CEE512F8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9350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top squ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2648932"/>
          </a:xfrm>
          <a:solidFill>
            <a:schemeClr val="accent6"/>
          </a:solidFill>
        </p:spPr>
        <p:txBody>
          <a:bodyPr rIns="0" anchor="ctr" anchorCtr="0"/>
          <a:lstStyle>
            <a:lvl1pPr marL="0" indent="0" algn="ctr">
              <a:buNone/>
              <a:defRPr sz="700" baseline="0">
                <a:solidFill>
                  <a:schemeClr val="bg1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アイコンをクリックして図を追加</a:t>
            </a:r>
            <a:endParaRPr lang="en-GB" noProof="0" dirty="0"/>
          </a:p>
        </p:txBody>
      </p:sp>
      <p:sp>
        <p:nvSpPr>
          <p:cNvPr id="18" name="Content Placeholder 2"/>
          <p:cNvSpPr>
            <a:spLocks noGrp="1"/>
          </p:cNvSpPr>
          <p:nvPr>
            <p:ph idx="25"/>
          </p:nvPr>
        </p:nvSpPr>
        <p:spPr>
          <a:xfrm>
            <a:off x="316800" y="2873479"/>
            <a:ext cx="8510400" cy="139689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bg1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14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bg1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Date</a:t>
            </a:r>
            <a:endParaRPr lang="en-GB" dirty="0"/>
          </a:p>
        </p:txBody>
      </p:sp>
      <p:sp>
        <p:nvSpPr>
          <p:cNvPr id="15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bg1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01E8EF-57E8-4F85-90EB-163CEE512F8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9426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middle squ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1312224"/>
            <a:ext cx="9144000" cy="2955788"/>
          </a:xfrm>
          <a:solidFill>
            <a:schemeClr val="accent6"/>
          </a:solidFill>
        </p:spPr>
        <p:txBody>
          <a:bodyPr rIns="0" anchor="ctr" anchorCtr="0"/>
          <a:lstStyle>
            <a:lvl1pPr marL="0" indent="0" algn="ctr">
              <a:buNone/>
              <a:defRPr sz="700" baseline="0">
                <a:solidFill>
                  <a:schemeClr val="bg1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アイコンをクリックして図を追加</a:t>
            </a:r>
            <a:endParaRPr lang="en-GB" noProof="0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400"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マスター タイトルの書式設定</a:t>
            </a:r>
            <a:endParaRPr lang="en-GB" noProof="0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12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Date</a:t>
            </a:r>
            <a:endParaRPr lang="en-GB" dirty="0"/>
          </a:p>
        </p:txBody>
      </p:sp>
      <p:sp>
        <p:nvSpPr>
          <p:cNvPr id="14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01E8EF-57E8-4F85-90EB-163CEE512F8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7426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 squ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4566390" cy="5143500"/>
          </a:xfrm>
          <a:solidFill>
            <a:schemeClr val="accent6"/>
          </a:solidFill>
        </p:spPr>
        <p:txBody>
          <a:bodyPr rIns="0" anchor="ctr" anchorCtr="0"/>
          <a:lstStyle>
            <a:lvl1pPr marL="0" indent="0" algn="ctr">
              <a:buNone/>
              <a:defRPr sz="700" baseline="0">
                <a:solidFill>
                  <a:schemeClr val="bg1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アイコンをクリックして図を追加</a:t>
            </a:r>
            <a:endParaRPr lang="en-GB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873445" y="515420"/>
            <a:ext cx="3953755" cy="391412"/>
          </a:xfrm>
        </p:spPr>
        <p:txBody>
          <a:bodyPr anchor="ctr" anchorCtr="0"/>
          <a:lstStyle>
            <a:lvl1pPr>
              <a:defRPr sz="2400"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マスター タイトルの書式設定</a:t>
            </a:r>
            <a:endParaRPr lang="en-GB" noProof="0" dirty="0"/>
          </a:p>
        </p:txBody>
      </p:sp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873445" y="1312223"/>
            <a:ext cx="3953755" cy="2955789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8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1pPr>
            <a:lvl2pPr>
              <a:buClr>
                <a:schemeClr val="tx2"/>
              </a:buClr>
              <a:defRPr sz="16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2pPr>
            <a:lvl3pPr>
              <a:buClr>
                <a:schemeClr val="accent5"/>
              </a:buClr>
              <a:defRPr sz="14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3pPr>
            <a:lvl4pPr>
              <a:buClr>
                <a:schemeClr val="accent3"/>
              </a:buClr>
              <a:defRPr sz="12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4pPr>
            <a:lvl5pPr>
              <a:buClr>
                <a:srgbClr val="001423"/>
              </a:buClr>
              <a:defRPr sz="11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3445" y="103907"/>
            <a:ext cx="2199874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13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Date</a:t>
            </a:r>
            <a:endParaRPr lang="en-GB" dirty="0"/>
          </a:p>
        </p:txBody>
      </p:sp>
      <p:sp>
        <p:nvSpPr>
          <p:cNvPr id="16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01E8EF-57E8-4F85-90EB-163CEE512F8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9725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arge roun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16800" y="1312224"/>
            <a:ext cx="8510400" cy="2955788"/>
          </a:xfrm>
          <a:prstGeom prst="roundRect">
            <a:avLst>
              <a:gd name="adj" fmla="val 4683"/>
            </a:avLst>
          </a:prstGeom>
          <a:solidFill>
            <a:schemeClr val="accent6"/>
          </a:solidFill>
        </p:spPr>
        <p:txBody>
          <a:bodyPr rIns="0" anchor="ctr" anchorCtr="0"/>
          <a:lstStyle>
            <a:lvl1pPr marL="0" indent="0" algn="ctr">
              <a:buNone/>
              <a:defRPr sz="700" baseline="0">
                <a:solidFill>
                  <a:schemeClr val="bg1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アイコンをクリックして図を追加</a:t>
            </a:r>
            <a:endParaRPr lang="en-GB" noProof="0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400"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マスター タイトルの書式設定</a:t>
            </a:r>
            <a:endParaRPr lang="en-GB" noProof="0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13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Date</a:t>
            </a:r>
            <a:endParaRPr lang="en-GB" dirty="0"/>
          </a:p>
        </p:txBody>
      </p:sp>
      <p:sp>
        <p:nvSpPr>
          <p:cNvPr id="14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01E8EF-57E8-4F85-90EB-163CEE512F8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043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1/2 roun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731411" y="1312224"/>
            <a:ext cx="4093768" cy="2955788"/>
          </a:xfrm>
          <a:prstGeom prst="roundRect">
            <a:avLst>
              <a:gd name="adj" fmla="val 3924"/>
            </a:avLst>
          </a:prstGeom>
          <a:solidFill>
            <a:schemeClr val="accent6"/>
          </a:solidFill>
        </p:spPr>
        <p:txBody>
          <a:bodyPr rIns="0" anchor="ctr" anchorCtr="0"/>
          <a:lstStyle>
            <a:lvl1pPr marL="0" indent="0" algn="ctr">
              <a:buNone/>
              <a:defRPr sz="700" baseline="0">
                <a:solidFill>
                  <a:schemeClr val="bg1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アイコンをクリックして図を追加</a:t>
            </a:r>
            <a:endParaRPr lang="en-GB" noProof="0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400"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マスター タイトルの書式設定</a:t>
            </a:r>
            <a:endParaRPr lang="en-GB" noProof="0" dirty="0"/>
          </a:p>
        </p:txBody>
      </p:sp>
      <p:sp>
        <p:nvSpPr>
          <p:cNvPr id="26" name="Content Placeholder 2"/>
          <p:cNvSpPr>
            <a:spLocks noGrp="1"/>
          </p:cNvSpPr>
          <p:nvPr>
            <p:ph idx="1"/>
          </p:nvPr>
        </p:nvSpPr>
        <p:spPr>
          <a:xfrm>
            <a:off x="316801" y="1312223"/>
            <a:ext cx="4096800" cy="2955789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14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Date</a:t>
            </a:r>
            <a:endParaRPr lang="en-GB" dirty="0"/>
          </a:p>
        </p:txBody>
      </p:sp>
      <p:sp>
        <p:nvSpPr>
          <p:cNvPr id="15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01E8EF-57E8-4F85-90EB-163CEE512F8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5665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1/3 roun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idx="18"/>
          </p:nvPr>
        </p:nvSpPr>
        <p:spPr>
          <a:xfrm>
            <a:off x="318821" y="1312223"/>
            <a:ext cx="5564631" cy="2955789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/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202272" y="1312224"/>
            <a:ext cx="2624927" cy="2955788"/>
          </a:xfrm>
          <a:prstGeom prst="roundRect">
            <a:avLst>
              <a:gd name="adj" fmla="val 4084"/>
            </a:avLst>
          </a:prstGeom>
          <a:solidFill>
            <a:schemeClr val="accent6"/>
          </a:solidFill>
        </p:spPr>
        <p:txBody>
          <a:bodyPr rIns="0" anchor="ctr" anchorCtr="0"/>
          <a:lstStyle>
            <a:lvl1pPr marL="0" indent="0" algn="ctr">
              <a:buNone/>
              <a:defRPr sz="700" baseline="0">
                <a:solidFill>
                  <a:schemeClr val="bg1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アイコンをクリックして図を追加</a:t>
            </a:r>
            <a:endParaRPr lang="en-GB" noProof="0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400"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マスター タイトルの書式設定</a:t>
            </a:r>
            <a:endParaRPr lang="en-GB" noProof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14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Date</a:t>
            </a:r>
            <a:endParaRPr lang="en-GB" dirty="0"/>
          </a:p>
        </p:txBody>
      </p:sp>
      <p:sp>
        <p:nvSpPr>
          <p:cNvPr id="15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01E8EF-57E8-4F85-90EB-163CEE512F8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1674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1/4 roun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27"/>
          </p:nvPr>
        </p:nvSpPr>
        <p:spPr>
          <a:xfrm>
            <a:off x="6937200" y="1312224"/>
            <a:ext cx="1890000" cy="2955788"/>
          </a:xfrm>
          <a:prstGeom prst="roundRect">
            <a:avLst>
              <a:gd name="adj" fmla="val 5068"/>
            </a:avLst>
          </a:prstGeom>
          <a:solidFill>
            <a:schemeClr val="accent6"/>
          </a:solidFill>
        </p:spPr>
        <p:txBody>
          <a:bodyPr rIns="0" anchor="ctr" anchorCtr="0"/>
          <a:lstStyle>
            <a:lvl1pPr marL="0" indent="0" algn="ctr">
              <a:buNone/>
              <a:defRPr sz="700" baseline="0">
                <a:solidFill>
                  <a:schemeClr val="bg1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アイコンをクリックして図を追加</a:t>
            </a:r>
            <a:endParaRPr lang="en-GB" noProof="0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318821" y="1312223"/>
            <a:ext cx="6308887" cy="2955789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400"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マスター タイトルの書式設定</a:t>
            </a:r>
            <a:endParaRPr lang="en-GB" noProof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15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Date</a:t>
            </a:r>
            <a:endParaRPr lang="en-GB" dirty="0"/>
          </a:p>
        </p:txBody>
      </p:sp>
      <p:sp>
        <p:nvSpPr>
          <p:cNvPr id="16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01E8EF-57E8-4F85-90EB-163CEE512F8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1315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16800" y="1312223"/>
            <a:ext cx="8510400" cy="2955789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400"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マスター タイトルの書式設定</a:t>
            </a:r>
            <a:endParaRPr lang="en-GB" noProof="0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8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Date</a:t>
            </a:r>
            <a:endParaRPr lang="en-GB" dirty="0"/>
          </a:p>
        </p:txBody>
      </p:sp>
      <p:sp>
        <p:nvSpPr>
          <p:cNvPr id="9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01E8EF-57E8-4F85-90EB-163CEE512F8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8118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roun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>
            <a:spLocks noGrp="1"/>
          </p:cNvSpPr>
          <p:nvPr>
            <p:ph idx="18"/>
          </p:nvPr>
        </p:nvSpPr>
        <p:spPr>
          <a:xfrm>
            <a:off x="318821" y="1312223"/>
            <a:ext cx="4099651" cy="2955789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 dirty="0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400"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マスター タイトルの書式設定</a:t>
            </a:r>
            <a:endParaRPr lang="en-GB" noProof="0" dirty="0"/>
          </a:p>
        </p:txBody>
      </p:sp>
      <p:sp>
        <p:nvSpPr>
          <p:cNvPr id="29" name="Picture Placeholder 8"/>
          <p:cNvSpPr>
            <a:spLocks noGrp="1"/>
          </p:cNvSpPr>
          <p:nvPr>
            <p:ph type="pic" sz="quarter" idx="27"/>
          </p:nvPr>
        </p:nvSpPr>
        <p:spPr>
          <a:xfrm>
            <a:off x="6937200" y="1312224"/>
            <a:ext cx="1890000" cy="2955788"/>
          </a:xfrm>
          <a:prstGeom prst="roundRect">
            <a:avLst>
              <a:gd name="adj" fmla="val 5068"/>
            </a:avLst>
          </a:prstGeom>
          <a:solidFill>
            <a:schemeClr val="accent6"/>
          </a:solidFill>
        </p:spPr>
        <p:txBody>
          <a:bodyPr rIns="0" anchor="ctr" anchorCtr="0"/>
          <a:lstStyle>
            <a:lvl1pPr marL="0" indent="0" algn="ctr">
              <a:buNone/>
              <a:defRPr sz="700" baseline="0">
                <a:solidFill>
                  <a:schemeClr val="bg1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アイコンをクリックして図を追加</a:t>
            </a:r>
            <a:endParaRPr lang="en-GB" noProof="0" dirty="0"/>
          </a:p>
        </p:txBody>
      </p:sp>
      <p:sp>
        <p:nvSpPr>
          <p:cNvPr id="30" name="Picture Placeholder 8"/>
          <p:cNvSpPr>
            <a:spLocks noGrp="1"/>
          </p:cNvSpPr>
          <p:nvPr>
            <p:ph type="pic" sz="quarter" idx="28"/>
          </p:nvPr>
        </p:nvSpPr>
        <p:spPr>
          <a:xfrm>
            <a:off x="4726874" y="1312222"/>
            <a:ext cx="1890000" cy="2955788"/>
          </a:xfrm>
          <a:prstGeom prst="roundRect">
            <a:avLst>
              <a:gd name="adj" fmla="val 5068"/>
            </a:avLst>
          </a:prstGeom>
          <a:solidFill>
            <a:schemeClr val="accent6"/>
          </a:solidFill>
        </p:spPr>
        <p:txBody>
          <a:bodyPr rIns="0" anchor="ctr" anchorCtr="0"/>
          <a:lstStyle>
            <a:lvl1pPr marL="0" indent="0" algn="ctr">
              <a:buNone/>
              <a:defRPr sz="700" baseline="0">
                <a:solidFill>
                  <a:schemeClr val="bg1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アイコンをクリックして図を追加</a:t>
            </a:r>
            <a:endParaRPr lang="en-GB" noProof="0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13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Date</a:t>
            </a:r>
            <a:endParaRPr lang="en-GB" dirty="0"/>
          </a:p>
        </p:txBody>
      </p:sp>
      <p:sp>
        <p:nvSpPr>
          <p:cNvPr id="14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01E8EF-57E8-4F85-90EB-163CEE512F8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3619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 roun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400"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マスター タイトルの書式設定</a:t>
            </a:r>
            <a:endParaRPr lang="en-GB" noProof="0" dirty="0"/>
          </a:p>
        </p:txBody>
      </p:sp>
      <p:sp>
        <p:nvSpPr>
          <p:cNvPr id="29" name="Picture Placeholder 8"/>
          <p:cNvSpPr>
            <a:spLocks noGrp="1"/>
          </p:cNvSpPr>
          <p:nvPr>
            <p:ph type="pic" sz="quarter" idx="27"/>
          </p:nvPr>
        </p:nvSpPr>
        <p:spPr>
          <a:xfrm>
            <a:off x="6937200" y="1312224"/>
            <a:ext cx="1890000" cy="2955788"/>
          </a:xfrm>
          <a:prstGeom prst="roundRect">
            <a:avLst>
              <a:gd name="adj" fmla="val 5068"/>
            </a:avLst>
          </a:prstGeom>
          <a:solidFill>
            <a:schemeClr val="accent6"/>
          </a:solidFill>
        </p:spPr>
        <p:txBody>
          <a:bodyPr rIns="0" anchor="ctr" anchorCtr="0"/>
          <a:lstStyle>
            <a:lvl1pPr marL="0" indent="0" algn="ctr">
              <a:buNone/>
              <a:defRPr sz="700" baseline="0">
                <a:solidFill>
                  <a:schemeClr val="bg1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アイコンをクリックして図を追加</a:t>
            </a:r>
            <a:endParaRPr lang="en-GB" noProof="0" dirty="0"/>
          </a:p>
        </p:txBody>
      </p:sp>
      <p:sp>
        <p:nvSpPr>
          <p:cNvPr id="30" name="Picture Placeholder 8"/>
          <p:cNvSpPr>
            <a:spLocks noGrp="1"/>
          </p:cNvSpPr>
          <p:nvPr>
            <p:ph type="pic" sz="quarter" idx="28"/>
          </p:nvPr>
        </p:nvSpPr>
        <p:spPr>
          <a:xfrm>
            <a:off x="4726874" y="1312222"/>
            <a:ext cx="1890000" cy="2955788"/>
          </a:xfrm>
          <a:prstGeom prst="roundRect">
            <a:avLst>
              <a:gd name="adj" fmla="val 5068"/>
            </a:avLst>
          </a:prstGeom>
          <a:solidFill>
            <a:schemeClr val="accent6"/>
          </a:solidFill>
        </p:spPr>
        <p:txBody>
          <a:bodyPr rIns="0" anchor="ctr" anchorCtr="0"/>
          <a:lstStyle>
            <a:lvl1pPr marL="0" indent="0" algn="ctr">
              <a:buNone/>
              <a:defRPr sz="700" baseline="0">
                <a:solidFill>
                  <a:schemeClr val="bg1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アイコンをクリックして図を追加</a:t>
            </a:r>
            <a:endParaRPr lang="en-GB" noProof="0" dirty="0"/>
          </a:p>
        </p:txBody>
      </p:sp>
      <p:sp>
        <p:nvSpPr>
          <p:cNvPr id="31" name="Picture Placeholder 8"/>
          <p:cNvSpPr>
            <a:spLocks noGrp="1"/>
          </p:cNvSpPr>
          <p:nvPr>
            <p:ph type="pic" sz="quarter" idx="29"/>
          </p:nvPr>
        </p:nvSpPr>
        <p:spPr>
          <a:xfrm>
            <a:off x="2521837" y="1312222"/>
            <a:ext cx="1890000" cy="2955788"/>
          </a:xfrm>
          <a:prstGeom prst="roundRect">
            <a:avLst>
              <a:gd name="adj" fmla="val 5068"/>
            </a:avLst>
          </a:prstGeom>
          <a:solidFill>
            <a:schemeClr val="accent6"/>
          </a:solidFill>
        </p:spPr>
        <p:txBody>
          <a:bodyPr rIns="0" anchor="ctr" anchorCtr="0"/>
          <a:lstStyle>
            <a:lvl1pPr marL="0" indent="0" algn="ctr">
              <a:buNone/>
              <a:defRPr sz="700" baseline="0">
                <a:solidFill>
                  <a:schemeClr val="bg1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アイコンをクリックして図を追加</a:t>
            </a:r>
            <a:endParaRPr lang="en-GB" noProof="0" dirty="0"/>
          </a:p>
        </p:txBody>
      </p:sp>
      <p:sp>
        <p:nvSpPr>
          <p:cNvPr id="32" name="Picture Placeholder 8"/>
          <p:cNvSpPr>
            <a:spLocks noGrp="1"/>
          </p:cNvSpPr>
          <p:nvPr>
            <p:ph type="pic" sz="quarter" idx="30"/>
          </p:nvPr>
        </p:nvSpPr>
        <p:spPr>
          <a:xfrm>
            <a:off x="316800" y="1312222"/>
            <a:ext cx="1890000" cy="2955788"/>
          </a:xfrm>
          <a:prstGeom prst="roundRect">
            <a:avLst>
              <a:gd name="adj" fmla="val 5068"/>
            </a:avLst>
          </a:prstGeom>
          <a:solidFill>
            <a:schemeClr val="accent6"/>
          </a:solidFill>
        </p:spPr>
        <p:txBody>
          <a:bodyPr rIns="0" anchor="ctr" anchorCtr="0"/>
          <a:lstStyle>
            <a:lvl1pPr marL="0" indent="0" algn="ctr">
              <a:buNone/>
              <a:defRPr sz="700" baseline="0">
                <a:solidFill>
                  <a:schemeClr val="bg1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アイコンをクリックして図を追加</a:t>
            </a:r>
            <a:endParaRPr lang="en-GB" noProof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14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Date</a:t>
            </a:r>
            <a:endParaRPr lang="en-GB" dirty="0"/>
          </a:p>
        </p:txBody>
      </p:sp>
      <p:sp>
        <p:nvSpPr>
          <p:cNvPr id="16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01E8EF-57E8-4F85-90EB-163CEE512F8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0477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:9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23"/>
          </p:nvPr>
        </p:nvSpPr>
        <p:spPr>
          <a:xfrm>
            <a:off x="318821" y="1312223"/>
            <a:ext cx="2923653" cy="2955789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/>
          </a:p>
        </p:txBody>
      </p:sp>
      <p:sp>
        <p:nvSpPr>
          <p:cNvPr id="13" name="Media Placeholder 8"/>
          <p:cNvSpPr>
            <a:spLocks noGrp="1"/>
          </p:cNvSpPr>
          <p:nvPr>
            <p:ph type="media" sz="quarter" idx="18" hasCustomPrompt="1"/>
          </p:nvPr>
        </p:nvSpPr>
        <p:spPr>
          <a:xfrm>
            <a:off x="3578125" y="1309927"/>
            <a:ext cx="5258820" cy="2958085"/>
          </a:xfrm>
          <a:solidFill>
            <a:schemeClr val="accent6"/>
          </a:solidFill>
          <a:effectLst/>
        </p:spPr>
        <p:txBody>
          <a:bodyPr tIns="0" anchor="ctr" anchorCtr="0">
            <a:normAutofit/>
          </a:bodyPr>
          <a:lstStyle>
            <a:lvl1pPr marL="0" indent="0" algn="ctr">
              <a:buNone/>
              <a:defRPr sz="700">
                <a:solidFill>
                  <a:schemeClr val="bg1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en-GB" noProof="0" smtClean="0"/>
              <a:t>Click to add media size 16/9</a:t>
            </a:r>
            <a:endParaRPr lang="en-GB" noProof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400"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マスター タイトルの書式設定</a:t>
            </a:r>
            <a:endParaRPr lang="en-GB" noProof="0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12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Date</a:t>
            </a:r>
            <a:endParaRPr lang="en-GB" dirty="0"/>
          </a:p>
        </p:txBody>
      </p:sp>
      <p:sp>
        <p:nvSpPr>
          <p:cNvPr id="15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01E8EF-57E8-4F85-90EB-163CEE512F8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1130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:3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edia Placeholder 8"/>
          <p:cNvSpPr>
            <a:spLocks noGrp="1"/>
          </p:cNvSpPr>
          <p:nvPr>
            <p:ph type="media" sz="quarter" idx="15" hasCustomPrompt="1"/>
          </p:nvPr>
        </p:nvSpPr>
        <p:spPr>
          <a:xfrm>
            <a:off x="4891539" y="1309927"/>
            <a:ext cx="3945406" cy="2958085"/>
          </a:xfrm>
          <a:solidFill>
            <a:schemeClr val="accent6"/>
          </a:solidFill>
          <a:effectLst/>
        </p:spPr>
        <p:txBody>
          <a:bodyPr tIns="0" anchor="ctr" anchorCtr="0">
            <a:normAutofit/>
          </a:bodyPr>
          <a:lstStyle>
            <a:lvl1pPr marL="0" indent="0" algn="ctr">
              <a:buNone/>
              <a:defRPr sz="700" baseline="0">
                <a:solidFill>
                  <a:schemeClr val="bg1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en-GB" noProof="0" smtClean="0"/>
              <a:t>Click to add media size 4/3</a:t>
            </a:r>
            <a:endParaRPr lang="en-GB" noProof="0"/>
          </a:p>
        </p:txBody>
      </p:sp>
      <p:sp>
        <p:nvSpPr>
          <p:cNvPr id="17" name="Content Placeholder 2"/>
          <p:cNvSpPr>
            <a:spLocks noGrp="1"/>
          </p:cNvSpPr>
          <p:nvPr>
            <p:ph idx="24"/>
          </p:nvPr>
        </p:nvSpPr>
        <p:spPr>
          <a:xfrm>
            <a:off x="318821" y="1312223"/>
            <a:ext cx="4251592" cy="2955789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400"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マスター タイトルの書式設定</a:t>
            </a:r>
            <a:endParaRPr lang="en-GB" noProof="0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13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Date</a:t>
            </a:r>
            <a:endParaRPr lang="en-GB" dirty="0"/>
          </a:p>
        </p:txBody>
      </p:sp>
      <p:sp>
        <p:nvSpPr>
          <p:cNvPr id="14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01E8EF-57E8-4F85-90EB-163CEE512F8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200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edia Placeholder 8"/>
          <p:cNvSpPr>
            <a:spLocks noGrp="1"/>
          </p:cNvSpPr>
          <p:nvPr>
            <p:ph type="media" sz="quarter" idx="18" hasCustomPrompt="1"/>
          </p:nvPr>
        </p:nvSpPr>
        <p:spPr>
          <a:xfrm>
            <a:off x="0" y="-1"/>
            <a:ext cx="9144000" cy="5143499"/>
          </a:xfrm>
          <a:solidFill>
            <a:schemeClr val="accent6"/>
          </a:solidFill>
          <a:effectLst/>
        </p:spPr>
        <p:txBody>
          <a:bodyPr tIns="0" anchor="ctr" anchorCtr="0">
            <a:normAutofit/>
          </a:bodyPr>
          <a:lstStyle>
            <a:lvl1pPr marL="0" indent="0" algn="ctr">
              <a:buNone/>
              <a:defRPr sz="700">
                <a:solidFill>
                  <a:schemeClr val="bg1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en-GB" noProof="0" smtClean="0"/>
              <a:t>Click to add media size 16:9</a:t>
            </a:r>
            <a:endParaRPr lang="en-GB" noProof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bg1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12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bg1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Date</a:t>
            </a:r>
            <a:endParaRPr lang="en-GB" dirty="0"/>
          </a:p>
        </p:txBody>
      </p:sp>
      <p:sp>
        <p:nvSpPr>
          <p:cNvPr id="14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bg1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01E8EF-57E8-4F85-90EB-163CEE512F8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6509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gin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 bwMode="auto">
          <a:xfrm>
            <a:off x="316800" y="309039"/>
            <a:ext cx="8510400" cy="3958973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17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2192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noProof="0" smtClean="0">
              <a:ln>
                <a:noFill/>
              </a:ln>
              <a:solidFill>
                <a:srgbClr val="001965"/>
              </a:solidFill>
              <a:effectLst/>
              <a:latin typeface="+mj-lt"/>
              <a:ea typeface="ＭＳ Ｐゴシック" panose="020B0600070205080204" pitchFamily="50" charset="-128"/>
            </a:endParaRPr>
          </a:p>
        </p:txBody>
      </p:sp>
      <p:sp>
        <p:nvSpPr>
          <p:cNvPr id="21" name="Title 6"/>
          <p:cNvSpPr txBox="1">
            <a:spLocks/>
          </p:cNvSpPr>
          <p:nvPr userDrawn="1"/>
        </p:nvSpPr>
        <p:spPr bwMode="auto">
          <a:xfrm>
            <a:off x="318821" y="577310"/>
            <a:ext cx="8518124" cy="39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8778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 baseline="0">
                <a:solidFill>
                  <a:srgbClr val="001965"/>
                </a:solidFill>
                <a:latin typeface="+mj-lt"/>
                <a:ea typeface="+mj-ea"/>
                <a:cs typeface="+mj-cs"/>
              </a:defRPr>
            </a:lvl1pPr>
            <a:lvl2pPr algn="l" defTabSz="877888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01965"/>
                </a:solidFill>
                <a:latin typeface="Verdana" pitchFamily="34" charset="0"/>
              </a:defRPr>
            </a:lvl2pPr>
            <a:lvl3pPr algn="l" defTabSz="877888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01965"/>
                </a:solidFill>
                <a:latin typeface="Verdana" pitchFamily="34" charset="0"/>
              </a:defRPr>
            </a:lvl3pPr>
            <a:lvl4pPr algn="l" defTabSz="877888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01965"/>
                </a:solidFill>
                <a:latin typeface="Verdana" pitchFamily="34" charset="0"/>
              </a:defRPr>
            </a:lvl4pPr>
            <a:lvl5pPr algn="l" defTabSz="877888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01965"/>
                </a:solidFill>
                <a:latin typeface="Verdana" pitchFamily="34" charset="0"/>
              </a:defRPr>
            </a:lvl5pPr>
            <a:lvl6pPr marL="329595" algn="l" defTabSz="878921" rtl="0" eaLnBrk="1" fontAlgn="base" hangingPunct="1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01965"/>
                </a:solidFill>
                <a:latin typeface="Verdana" pitchFamily="34" charset="0"/>
              </a:defRPr>
            </a:lvl6pPr>
            <a:lvl7pPr marL="659191" algn="l" defTabSz="878921" rtl="0" eaLnBrk="1" fontAlgn="base" hangingPunct="1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01965"/>
                </a:solidFill>
                <a:latin typeface="Verdana" pitchFamily="34" charset="0"/>
              </a:defRPr>
            </a:lvl7pPr>
            <a:lvl8pPr marL="988786" algn="l" defTabSz="878921" rtl="0" eaLnBrk="1" fontAlgn="base" hangingPunct="1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01965"/>
                </a:solidFill>
                <a:latin typeface="Verdana" pitchFamily="34" charset="0"/>
              </a:defRPr>
            </a:lvl8pPr>
            <a:lvl9pPr marL="1318382" algn="l" defTabSz="878921" rtl="0" eaLnBrk="1" fontAlgn="base" hangingPunct="1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01965"/>
                </a:solidFill>
                <a:latin typeface="Verdana" pitchFamily="34" charset="0"/>
              </a:defRPr>
            </a:lvl9pPr>
          </a:lstStyle>
          <a:p>
            <a:r>
              <a:rPr lang="en-GB" noProof="0" dirty="0" smtClean="0">
                <a:latin typeface="+mj-lt"/>
                <a:ea typeface="ＭＳ Ｐゴシック" panose="020B0600070205080204" pitchFamily="50" charset="-128"/>
              </a:rPr>
              <a:t>Title</a:t>
            </a:r>
            <a:endParaRPr lang="en-GB" noProof="0" dirty="0">
              <a:latin typeface="+mj-lt"/>
              <a:ea typeface="ＭＳ Ｐゴシック" panose="020B0600070205080204" pitchFamily="50" charset="-128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748809" y="2524536"/>
            <a:ext cx="36333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0" noProof="0" dirty="0" smtClean="0">
                <a:solidFill>
                  <a:schemeClr val="accent5"/>
                </a:solidFill>
                <a:latin typeface="+mj-lt"/>
                <a:ea typeface="ＭＳ Ｐゴシック" panose="020B0600070205080204" pitchFamily="50" charset="-128"/>
              </a:rPr>
              <a:t>Keep all content in this area</a:t>
            </a:r>
            <a:endParaRPr lang="en-GB" sz="1200" b="0" noProof="0" dirty="0">
              <a:solidFill>
                <a:schemeClr val="accent5"/>
              </a:solidFill>
              <a:latin typeface="+mj-lt"/>
              <a:ea typeface="ＭＳ Ｐゴシック" panose="020B0600070205080204" pitchFamily="50" charset="-128"/>
            </a:endParaRPr>
          </a:p>
        </p:txBody>
      </p:sp>
      <p:sp>
        <p:nvSpPr>
          <p:cNvPr id="28" name="TextBox 27"/>
          <p:cNvSpPr txBox="1"/>
          <p:nvPr userDrawn="1"/>
        </p:nvSpPr>
        <p:spPr>
          <a:xfrm>
            <a:off x="318820" y="1312223"/>
            <a:ext cx="8518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noProof="0">
              <a:latin typeface="+mj-lt"/>
              <a:ea typeface="ＭＳ Ｐゴシック" panose="020B0600070205080204" pitchFamily="50" charset="-128"/>
            </a:endParaRPr>
          </a:p>
        </p:txBody>
      </p:sp>
      <p:sp>
        <p:nvSpPr>
          <p:cNvPr id="30" name="Rectangle 29"/>
          <p:cNvSpPr/>
          <p:nvPr userDrawn="1"/>
        </p:nvSpPr>
        <p:spPr bwMode="auto">
          <a:xfrm>
            <a:off x="316800" y="1312222"/>
            <a:ext cx="8510401" cy="2955789"/>
          </a:xfrm>
          <a:prstGeom prst="rect">
            <a:avLst/>
          </a:prstGeom>
          <a:noFill/>
          <a:ln w="317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269875" marR="0" indent="-269875" algn="l" defTabSz="12192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</a:pPr>
            <a:r>
              <a:rPr kumimoji="0" lang="en-GB" sz="1800" b="0" i="0" u="none" strike="noStrike" cap="none" normalizeH="0" baseline="0" noProof="0" dirty="0" smtClean="0">
                <a:ln>
                  <a:noFill/>
                </a:ln>
                <a:solidFill>
                  <a:srgbClr val="001965"/>
                </a:solidFill>
                <a:effectLst/>
                <a:latin typeface="+mj-lt"/>
                <a:ea typeface="ＭＳ Ｐゴシック" panose="020B0600070205080204" pitchFamily="50" charset="-128"/>
              </a:rPr>
              <a:t>Content area</a:t>
            </a:r>
          </a:p>
        </p:txBody>
      </p:sp>
      <p:sp>
        <p:nvSpPr>
          <p:cNvPr id="31" name="TextBox 30"/>
          <p:cNvSpPr txBox="1"/>
          <p:nvPr userDrawn="1"/>
        </p:nvSpPr>
        <p:spPr>
          <a:xfrm>
            <a:off x="316800" y="964459"/>
            <a:ext cx="4572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200" b="0" noProof="0" dirty="0" smtClean="0">
                <a:solidFill>
                  <a:schemeClr val="accent5"/>
                </a:solidFill>
                <a:latin typeface="+mj-lt"/>
                <a:ea typeface="ＭＳ Ｐゴシック" panose="020B0600070205080204" pitchFamily="50" charset="-128"/>
              </a:rPr>
              <a:t>Keep</a:t>
            </a:r>
            <a:r>
              <a:rPr lang="en-GB" sz="1200" b="0" baseline="0" noProof="0" dirty="0" smtClean="0">
                <a:solidFill>
                  <a:schemeClr val="accent5"/>
                </a:solidFill>
                <a:latin typeface="+mj-lt"/>
                <a:ea typeface="ＭＳ Ｐゴシック" panose="020B0600070205080204" pitchFamily="50" charset="-128"/>
              </a:rPr>
              <a:t> all titles, </a:t>
            </a:r>
            <a:r>
              <a:rPr lang="en-GB" sz="1200" b="0" baseline="0" noProof="0" dirty="0" err="1" smtClean="0">
                <a:solidFill>
                  <a:schemeClr val="accent5"/>
                </a:solidFill>
                <a:latin typeface="+mj-lt"/>
                <a:ea typeface="ＭＳ Ｐゴシック" panose="020B0600070205080204" pitchFamily="50" charset="-128"/>
              </a:rPr>
              <a:t>trompets</a:t>
            </a:r>
            <a:r>
              <a:rPr lang="en-GB" sz="1200" b="0" baseline="0" noProof="0" dirty="0" smtClean="0">
                <a:solidFill>
                  <a:schemeClr val="accent5"/>
                </a:solidFill>
                <a:latin typeface="+mj-lt"/>
                <a:ea typeface="ＭＳ Ｐゴシック" panose="020B0600070205080204" pitchFamily="50" charset="-128"/>
              </a:rPr>
              <a:t> and subtitles in this area</a:t>
            </a:r>
            <a:endParaRPr lang="en-GB" sz="1200" b="0" noProof="0" dirty="0">
              <a:solidFill>
                <a:schemeClr val="accent5"/>
              </a:solidFill>
              <a:latin typeface="+mj-lt"/>
              <a:ea typeface="ＭＳ Ｐゴシック" panose="020B0600070205080204" pitchFamily="50" charset="-128"/>
            </a:endParaRPr>
          </a:p>
        </p:txBody>
      </p:sp>
      <p:sp>
        <p:nvSpPr>
          <p:cNvPr id="32" name="TextBox 31"/>
          <p:cNvSpPr txBox="1"/>
          <p:nvPr userDrawn="1"/>
        </p:nvSpPr>
        <p:spPr>
          <a:xfrm>
            <a:off x="4919812" y="329740"/>
            <a:ext cx="3909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b="0" noProof="0" smtClean="0">
                <a:solidFill>
                  <a:schemeClr val="accent5"/>
                </a:solidFill>
                <a:latin typeface="+mj-lt"/>
                <a:ea typeface="ＭＳ Ｐゴシック" panose="020B0600070205080204" pitchFamily="50" charset="-128"/>
              </a:rPr>
              <a:t>Never</a:t>
            </a:r>
            <a:r>
              <a:rPr lang="en-GB" sz="1200" b="0" baseline="0" noProof="0" smtClean="0">
                <a:solidFill>
                  <a:schemeClr val="accent5"/>
                </a:solidFill>
                <a:latin typeface="+mj-lt"/>
                <a:ea typeface="ＭＳ Ｐゴシック" panose="020B0600070205080204" pitchFamily="50" charset="-128"/>
              </a:rPr>
              <a:t> move Footer, Date and No placeholders</a:t>
            </a:r>
            <a:endParaRPr lang="en-GB" sz="1200" b="0" noProof="0">
              <a:solidFill>
                <a:schemeClr val="accent5"/>
              </a:solidFill>
              <a:latin typeface="+mj-lt"/>
              <a:ea typeface="ＭＳ Ｐゴシック" panose="020B0600070205080204" pitchFamily="50" charset="-128"/>
            </a:endParaRPr>
          </a:p>
        </p:txBody>
      </p:sp>
      <p:sp>
        <p:nvSpPr>
          <p:cNvPr id="1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17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Date</a:t>
            </a:r>
            <a:endParaRPr lang="en-GB" dirty="0"/>
          </a:p>
        </p:txBody>
      </p:sp>
      <p:sp>
        <p:nvSpPr>
          <p:cNvPr id="18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01E8EF-57E8-4F85-90EB-163CEE512F8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548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omp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type="subTitle" idx="14" hasCustomPrompt="1"/>
          </p:nvPr>
        </p:nvSpPr>
        <p:spPr>
          <a:xfrm>
            <a:off x="316800" y="385925"/>
            <a:ext cx="8510400" cy="12864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lIns="18000" anchor="ctr" anchorCtr="0">
            <a:noAutofit/>
          </a:bodyPr>
          <a:lstStyle>
            <a:lvl1pPr marL="0" indent="0" algn="l">
              <a:buFontTx/>
              <a:buNone/>
              <a:defRPr sz="1100" baseline="0">
                <a:latin typeface="+mj-lt"/>
                <a:ea typeface="ＭＳ Ｐゴシック" panose="020B0600070205080204" pitchFamily="50" charset="-128"/>
              </a:defRPr>
            </a:lvl1pPr>
          </a:lstStyle>
          <a:p>
            <a:pPr lvl="0"/>
            <a:r>
              <a:rPr lang="en-GB" noProof="0" dirty="0" smtClean="0"/>
              <a:t>Insert </a:t>
            </a:r>
            <a:r>
              <a:rPr lang="en-GB" noProof="0" dirty="0" err="1" smtClean="0"/>
              <a:t>trompet</a:t>
            </a:r>
            <a:endParaRPr lang="en-GB" noProof="0" dirty="0" smtClean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400"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マスター タイトルの書式設定</a:t>
            </a:r>
            <a:endParaRPr lang="en-GB" noProof="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16800" y="1312223"/>
            <a:ext cx="8510400" cy="2955789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15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Date</a:t>
            </a:r>
            <a:endParaRPr lang="en-GB" dirty="0"/>
          </a:p>
        </p:txBody>
      </p:sp>
      <p:sp>
        <p:nvSpPr>
          <p:cNvPr id="16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01E8EF-57E8-4F85-90EB-163CEE512F8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10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type="subTitle" idx="14" hasCustomPrompt="1"/>
          </p:nvPr>
        </p:nvSpPr>
        <p:spPr>
          <a:xfrm>
            <a:off x="316800" y="906832"/>
            <a:ext cx="8510400" cy="19972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lIns="18000" anchor="ctr" anchorCtr="0"/>
          <a:lstStyle>
            <a:lvl1pPr marL="0" indent="0" algn="l">
              <a:buFontTx/>
              <a:buNone/>
              <a:defRPr sz="1100" baseline="0">
                <a:latin typeface="+mj-lt"/>
                <a:ea typeface="ＭＳ Ｐゴシック" panose="020B0600070205080204" pitchFamily="50" charset="-128"/>
              </a:defRPr>
            </a:lvl1pPr>
          </a:lstStyle>
          <a:p>
            <a:pPr lvl="0"/>
            <a:r>
              <a:rPr lang="en-GB" noProof="0" dirty="0" smtClean="0"/>
              <a:t>Insert subtitle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400"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マスター タイトルの書式設定</a:t>
            </a:r>
            <a:endParaRPr lang="en-GB" noProof="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16800" y="1312223"/>
            <a:ext cx="8510400" cy="2955789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15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Date</a:t>
            </a:r>
            <a:endParaRPr lang="en-GB" dirty="0"/>
          </a:p>
        </p:txBody>
      </p:sp>
      <p:sp>
        <p:nvSpPr>
          <p:cNvPr id="16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01E8EF-57E8-4F85-90EB-163CEE512F8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8655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821" y="515420"/>
            <a:ext cx="6692499" cy="3754955"/>
          </a:xfrm>
        </p:spPr>
        <p:txBody>
          <a:bodyPr tIns="57600" anchor="t"/>
          <a:lstStyle>
            <a:lvl1pPr>
              <a:lnSpc>
                <a:spcPct val="90000"/>
              </a:lnSpc>
              <a:defRPr sz="6000" spc="-150"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マスター タイトルの書式設定</a:t>
            </a:r>
            <a:endParaRPr lang="en-GB" noProof="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10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Date</a:t>
            </a:r>
            <a:endParaRPr lang="en-GB" dirty="0"/>
          </a:p>
        </p:txBody>
      </p:sp>
      <p:sp>
        <p:nvSpPr>
          <p:cNvPr id="11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01E8EF-57E8-4F85-90EB-163CEE512F8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9427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400"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マスター タイトルの書式設定</a:t>
            </a:r>
            <a:endParaRPr lang="en-GB" noProof="0" dirty="0"/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316801" y="1312223"/>
            <a:ext cx="4096800" cy="2955789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 dirty="0"/>
          </a:p>
        </p:txBody>
      </p:sp>
      <p:sp>
        <p:nvSpPr>
          <p:cNvPr id="37" name="Content Placeholder 2"/>
          <p:cNvSpPr>
            <a:spLocks noGrp="1"/>
          </p:cNvSpPr>
          <p:nvPr>
            <p:ph idx="10"/>
          </p:nvPr>
        </p:nvSpPr>
        <p:spPr>
          <a:xfrm>
            <a:off x="4730400" y="1312223"/>
            <a:ext cx="4096800" cy="2955600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11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Date</a:t>
            </a:r>
            <a:endParaRPr lang="en-GB" dirty="0"/>
          </a:p>
        </p:txBody>
      </p:sp>
      <p:sp>
        <p:nvSpPr>
          <p:cNvPr id="13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01E8EF-57E8-4F85-90EB-163CEE512F8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3428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laceholder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400"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マスター タイトルの書式設定</a:t>
            </a:r>
            <a:endParaRPr lang="en-GB" noProof="0" dirty="0"/>
          </a:p>
        </p:txBody>
      </p: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316800" y="1312223"/>
            <a:ext cx="8510400" cy="139689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 dirty="0"/>
          </a:p>
        </p:txBody>
      </p:sp>
      <p:sp>
        <p:nvSpPr>
          <p:cNvPr id="25" name="Content Placeholder 2"/>
          <p:cNvSpPr>
            <a:spLocks noGrp="1"/>
          </p:cNvSpPr>
          <p:nvPr>
            <p:ph idx="25"/>
          </p:nvPr>
        </p:nvSpPr>
        <p:spPr>
          <a:xfrm>
            <a:off x="316800" y="2873479"/>
            <a:ext cx="8510400" cy="139689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13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Date</a:t>
            </a:r>
            <a:endParaRPr lang="en-GB" dirty="0"/>
          </a:p>
        </p:txBody>
      </p:sp>
      <p:sp>
        <p:nvSpPr>
          <p:cNvPr id="14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01E8EF-57E8-4F85-90EB-163CEE512F8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0786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400"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マスター タイトルの書式設定</a:t>
            </a:r>
            <a:endParaRPr lang="en-GB" noProof="0" dirty="0"/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316800" y="1312223"/>
            <a:ext cx="2623250" cy="2955789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4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1pPr>
            <a:lvl2pPr>
              <a:buClr>
                <a:schemeClr val="tx2"/>
              </a:buClr>
              <a:defRPr sz="12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2pPr>
            <a:lvl3pPr>
              <a:buClr>
                <a:schemeClr val="accent5"/>
              </a:buClr>
              <a:defRPr sz="11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3pPr>
            <a:lvl4pPr>
              <a:buClr>
                <a:schemeClr val="accent3"/>
              </a:buClr>
              <a:defRPr sz="105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4pPr>
            <a:lvl5pPr>
              <a:buClr>
                <a:srgbClr val="001423"/>
              </a:buClr>
              <a:defRPr sz="10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 dirty="0"/>
          </a:p>
        </p:txBody>
      </p:sp>
      <p:sp>
        <p:nvSpPr>
          <p:cNvPr id="28" name="Content Placeholder 2"/>
          <p:cNvSpPr>
            <a:spLocks noGrp="1"/>
          </p:cNvSpPr>
          <p:nvPr>
            <p:ph idx="10"/>
          </p:nvPr>
        </p:nvSpPr>
        <p:spPr>
          <a:xfrm>
            <a:off x="3260375" y="1312223"/>
            <a:ext cx="2623250" cy="2955789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4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1pPr>
            <a:lvl2pPr>
              <a:buClr>
                <a:schemeClr val="tx2"/>
              </a:buClr>
              <a:defRPr sz="12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2pPr>
            <a:lvl3pPr>
              <a:buClr>
                <a:schemeClr val="accent5"/>
              </a:buClr>
              <a:defRPr sz="11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3pPr>
            <a:lvl4pPr>
              <a:buClr>
                <a:schemeClr val="accent3"/>
              </a:buClr>
              <a:defRPr sz="105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4pPr>
            <a:lvl5pPr>
              <a:buClr>
                <a:srgbClr val="001423"/>
              </a:buClr>
              <a:defRPr sz="10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 dirty="0"/>
          </a:p>
        </p:txBody>
      </p:sp>
      <p:sp>
        <p:nvSpPr>
          <p:cNvPr id="29" name="Content Placeholder 2"/>
          <p:cNvSpPr>
            <a:spLocks noGrp="1"/>
          </p:cNvSpPr>
          <p:nvPr>
            <p:ph idx="11"/>
          </p:nvPr>
        </p:nvSpPr>
        <p:spPr>
          <a:xfrm>
            <a:off x="6203950" y="1312223"/>
            <a:ext cx="2623250" cy="2955789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4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1pPr>
            <a:lvl2pPr>
              <a:buClr>
                <a:schemeClr val="tx2"/>
              </a:buClr>
              <a:defRPr sz="12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2pPr>
            <a:lvl3pPr>
              <a:buClr>
                <a:schemeClr val="accent5"/>
              </a:buClr>
              <a:defRPr sz="11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3pPr>
            <a:lvl4pPr>
              <a:buClr>
                <a:schemeClr val="accent3"/>
              </a:buClr>
              <a:defRPr sz="105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4pPr>
            <a:lvl5pPr>
              <a:buClr>
                <a:srgbClr val="001423"/>
              </a:buClr>
              <a:defRPr sz="10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 dirty="0"/>
          </a:p>
        </p:txBody>
      </p:sp>
      <p:sp>
        <p:nvSpPr>
          <p:cNvPr id="1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20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Date</a:t>
            </a:r>
            <a:endParaRPr lang="en-GB" dirty="0"/>
          </a:p>
        </p:txBody>
      </p:sp>
      <p:sp>
        <p:nvSpPr>
          <p:cNvPr id="21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01E8EF-57E8-4F85-90EB-163CEE512F8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087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400">
                <a:latin typeface="+mj-lt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noProof="0" smtClean="0"/>
              <a:t>マスター タイトルの書式設定</a:t>
            </a:r>
            <a:endParaRPr lang="en-GB" noProof="0" dirty="0"/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316800" y="1312223"/>
            <a:ext cx="1888237" cy="2955789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4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1pPr>
            <a:lvl2pPr>
              <a:buClr>
                <a:schemeClr val="tx2"/>
              </a:buClr>
              <a:defRPr sz="12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2pPr>
            <a:lvl3pPr>
              <a:buClr>
                <a:schemeClr val="accent5"/>
              </a:buClr>
              <a:defRPr sz="11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3pPr>
            <a:lvl4pPr>
              <a:buClr>
                <a:schemeClr val="accent3"/>
              </a:buClr>
              <a:defRPr sz="105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4pPr>
            <a:lvl5pPr>
              <a:buClr>
                <a:srgbClr val="001423"/>
              </a:buClr>
              <a:defRPr sz="10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 dirty="0"/>
          </a:p>
        </p:txBody>
      </p:sp>
      <p:sp>
        <p:nvSpPr>
          <p:cNvPr id="38" name="Content Placeholder 2"/>
          <p:cNvSpPr>
            <a:spLocks noGrp="1"/>
          </p:cNvSpPr>
          <p:nvPr>
            <p:ph idx="10"/>
          </p:nvPr>
        </p:nvSpPr>
        <p:spPr>
          <a:xfrm>
            <a:off x="2521837" y="1312223"/>
            <a:ext cx="1888237" cy="2955789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4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1pPr>
            <a:lvl2pPr>
              <a:buClr>
                <a:schemeClr val="tx2"/>
              </a:buClr>
              <a:defRPr sz="12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2pPr>
            <a:lvl3pPr>
              <a:buClr>
                <a:schemeClr val="accent5"/>
              </a:buClr>
              <a:defRPr sz="11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3pPr>
            <a:lvl4pPr>
              <a:buClr>
                <a:schemeClr val="accent3"/>
              </a:buClr>
              <a:defRPr sz="105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4pPr>
            <a:lvl5pPr>
              <a:buClr>
                <a:srgbClr val="001423"/>
              </a:buClr>
              <a:defRPr sz="10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 dirty="0"/>
          </a:p>
        </p:txBody>
      </p:sp>
      <p:sp>
        <p:nvSpPr>
          <p:cNvPr id="39" name="Content Placeholder 2"/>
          <p:cNvSpPr>
            <a:spLocks noGrp="1"/>
          </p:cNvSpPr>
          <p:nvPr>
            <p:ph idx="11"/>
          </p:nvPr>
        </p:nvSpPr>
        <p:spPr>
          <a:xfrm>
            <a:off x="4726874" y="1312223"/>
            <a:ext cx="1888237" cy="2955789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4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1pPr>
            <a:lvl2pPr>
              <a:buClr>
                <a:schemeClr val="tx2"/>
              </a:buClr>
              <a:defRPr sz="12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2pPr>
            <a:lvl3pPr>
              <a:buClr>
                <a:schemeClr val="accent5"/>
              </a:buClr>
              <a:defRPr sz="11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3pPr>
            <a:lvl4pPr>
              <a:buClr>
                <a:schemeClr val="accent3"/>
              </a:buClr>
              <a:defRPr sz="105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4pPr>
            <a:lvl5pPr>
              <a:buClr>
                <a:srgbClr val="001423"/>
              </a:buClr>
              <a:defRPr sz="10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 dirty="0"/>
          </a:p>
        </p:txBody>
      </p:sp>
      <p:sp>
        <p:nvSpPr>
          <p:cNvPr id="40" name="Content Placeholder 2"/>
          <p:cNvSpPr>
            <a:spLocks noGrp="1"/>
          </p:cNvSpPr>
          <p:nvPr>
            <p:ph idx="12"/>
          </p:nvPr>
        </p:nvSpPr>
        <p:spPr>
          <a:xfrm>
            <a:off x="6938963" y="1312223"/>
            <a:ext cx="1888237" cy="2955789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4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1pPr>
            <a:lvl2pPr>
              <a:buClr>
                <a:schemeClr val="tx2"/>
              </a:buClr>
              <a:defRPr sz="12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2pPr>
            <a:lvl3pPr>
              <a:buClr>
                <a:schemeClr val="accent5"/>
              </a:buClr>
              <a:defRPr sz="11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3pPr>
            <a:lvl4pPr>
              <a:buClr>
                <a:schemeClr val="accent3"/>
              </a:buClr>
              <a:defRPr sz="105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4pPr>
            <a:lvl5pPr>
              <a:buClr>
                <a:srgbClr val="001423"/>
              </a:buClr>
              <a:defRPr sz="1000">
                <a:solidFill>
                  <a:schemeClr val="accent2"/>
                </a:solidFill>
                <a:latin typeface="+mj-lt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15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Date</a:t>
            </a:r>
            <a:endParaRPr lang="en-GB" dirty="0"/>
          </a:p>
        </p:txBody>
      </p:sp>
      <p:sp>
        <p:nvSpPr>
          <p:cNvPr id="16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01E8EF-57E8-4F85-90EB-163CEE512F8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066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01E8EF-57E8-4F85-90EB-163CEE512F8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6800" y="1312222"/>
            <a:ext cx="8510400" cy="2955790"/>
          </a:xfrm>
          <a:prstGeom prst="rect">
            <a:avLst/>
          </a:prstGeom>
        </p:spPr>
        <p:txBody>
          <a:bodyPr vert="horz" lIns="0" tIns="0" rIns="216000" bIns="0" rtlCol="0">
            <a:normAutofit/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GB" noProof="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ja-JP" altLang="en-US" noProof="0" smtClean="0"/>
              <a:t>マスター タイトルの書式設定</a:t>
            </a:r>
            <a:endParaRPr lang="en-GB" noProof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15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  <a:latin typeface="+mj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GB" smtClean="0"/>
              <a:t>Date</a:t>
            </a:r>
            <a:endParaRPr lang="en-GB" dirty="0"/>
          </a:p>
        </p:txBody>
      </p:sp>
      <p:pic>
        <p:nvPicPr>
          <p:cNvPr id="16" name="Picture 11" descr="NN_m_2c_RGB"/>
          <p:cNvPicPr>
            <a:picLocks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968" y="4286053"/>
            <a:ext cx="800022" cy="66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3" descr="NN_m_2c_RGB"/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823" y="4286053"/>
            <a:ext cx="810096" cy="667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7633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0" r:id="rId2"/>
    <p:sldLayoutId id="2147483686" r:id="rId3"/>
    <p:sldLayoutId id="2147483687" r:id="rId4"/>
    <p:sldLayoutId id="2147483665" r:id="rId5"/>
    <p:sldLayoutId id="2147483666" r:id="rId6"/>
    <p:sldLayoutId id="2147483667" r:id="rId7"/>
    <p:sldLayoutId id="2147483685" r:id="rId8"/>
    <p:sldLayoutId id="2147483670" r:id="rId9"/>
    <p:sldLayoutId id="2147483668" r:id="rId10"/>
    <p:sldLayoutId id="2147483669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  <p:sldLayoutId id="2147483678" r:id="rId19"/>
    <p:sldLayoutId id="2147483679" r:id="rId20"/>
    <p:sldLayoutId id="2147483680" r:id="rId21"/>
    <p:sldLayoutId id="2147483681" r:id="rId22"/>
    <p:sldLayoutId id="2147483682" r:id="rId23"/>
    <p:sldLayoutId id="2147483683" r:id="rId24"/>
    <p:sldLayoutId id="2147483684" r:id="rId25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accent2"/>
          </a:solidFill>
          <a:latin typeface="+mj-lt"/>
          <a:ea typeface="ＭＳ Ｐゴシック" panose="020B0600070205080204" pitchFamily="50" charset="-128"/>
          <a:cs typeface="+mj-cs"/>
        </a:defRPr>
      </a:lvl1pPr>
    </p:titleStyle>
    <p:bodyStyle>
      <a:lvl1pPr marL="265113" indent="-265113" algn="l" defTabSz="914400" rtl="0" eaLnBrk="1" latinLnBrk="0" hangingPunct="1">
        <a:spcBef>
          <a:spcPct val="20000"/>
        </a:spcBef>
        <a:buClr>
          <a:schemeClr val="accent1"/>
        </a:buClr>
        <a:buFont typeface="Verdana" pitchFamily="34" charset="0"/>
        <a:buChar char="•"/>
        <a:defRPr kumimoji="1" sz="1800" kern="1200">
          <a:solidFill>
            <a:schemeClr val="accent2"/>
          </a:solidFill>
          <a:latin typeface="+mj-lt"/>
          <a:ea typeface="ＭＳ Ｐゴシック" panose="020B0600070205080204" pitchFamily="50" charset="-128"/>
          <a:cs typeface="+mn-cs"/>
        </a:defRPr>
      </a:lvl1pPr>
      <a:lvl2pPr marL="536575" indent="-271463" algn="l" defTabSz="914400" rtl="0" eaLnBrk="1" latinLnBrk="0" hangingPunct="1">
        <a:spcBef>
          <a:spcPct val="20000"/>
        </a:spcBef>
        <a:buClr>
          <a:schemeClr val="tx2"/>
        </a:buClr>
        <a:buFont typeface="Verdana" pitchFamily="34" charset="0"/>
        <a:buChar char="•"/>
        <a:defRPr kumimoji="1" sz="1600" kern="1200">
          <a:solidFill>
            <a:schemeClr val="accent2"/>
          </a:solidFill>
          <a:latin typeface="+mj-lt"/>
          <a:ea typeface="ＭＳ Ｐゴシック" panose="020B0600070205080204" pitchFamily="50" charset="-128"/>
          <a:cs typeface="+mn-cs"/>
        </a:defRPr>
      </a:lvl2pPr>
      <a:lvl3pPr marL="808038" indent="-271463" algn="l" defTabSz="914400" rtl="0" eaLnBrk="1" latinLnBrk="0" hangingPunct="1">
        <a:spcBef>
          <a:spcPct val="20000"/>
        </a:spcBef>
        <a:buClr>
          <a:schemeClr val="accent5"/>
        </a:buClr>
        <a:buFont typeface="Verdana" pitchFamily="34" charset="0"/>
        <a:buChar char="•"/>
        <a:defRPr kumimoji="1" sz="1400" kern="1200">
          <a:solidFill>
            <a:schemeClr val="accent2"/>
          </a:solidFill>
          <a:latin typeface="+mj-lt"/>
          <a:ea typeface="ＭＳ Ｐゴシック" panose="020B0600070205080204" pitchFamily="50" charset="-128"/>
          <a:cs typeface="+mn-cs"/>
        </a:defRPr>
      </a:lvl3pPr>
      <a:lvl4pPr marL="985838" indent="-177800" algn="l" defTabSz="914400" rtl="0" eaLnBrk="1" latinLnBrk="0" hangingPunct="1">
        <a:spcBef>
          <a:spcPct val="20000"/>
        </a:spcBef>
        <a:buClr>
          <a:schemeClr val="accent3"/>
        </a:buClr>
        <a:buFont typeface="Verdana" pitchFamily="34" charset="0"/>
        <a:buChar char="•"/>
        <a:defRPr kumimoji="1" sz="1200" kern="1200">
          <a:solidFill>
            <a:schemeClr val="accent2"/>
          </a:solidFill>
          <a:latin typeface="+mj-lt"/>
          <a:ea typeface="ＭＳ Ｐゴシック" panose="020B0600070205080204" pitchFamily="50" charset="-128"/>
          <a:cs typeface="+mn-cs"/>
        </a:defRPr>
      </a:lvl4pPr>
      <a:lvl5pPr marL="1257300" indent="-184150" algn="l" defTabSz="914400" rtl="0" eaLnBrk="1" latinLnBrk="0" hangingPunct="1">
        <a:spcBef>
          <a:spcPct val="20000"/>
        </a:spcBef>
        <a:buClr>
          <a:srgbClr val="001423"/>
        </a:buClr>
        <a:buFont typeface="Verdana" pitchFamily="34" charset="0"/>
        <a:buChar char="•"/>
        <a:defRPr kumimoji="1" sz="1100" kern="1200">
          <a:solidFill>
            <a:schemeClr val="accent2"/>
          </a:solidFill>
          <a:latin typeface="+mj-lt"/>
          <a:ea typeface="ＭＳ Ｐゴシック" panose="020B060007020508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553806" y="212919"/>
            <a:ext cx="6002059" cy="1024615"/>
          </a:xfrm>
        </p:spPr>
        <p:txBody>
          <a:bodyPr/>
          <a:lstStyle/>
          <a:p>
            <a:pPr algn="ctr"/>
            <a:r>
              <a:rPr lang="ja-JP" altLang="en-US" sz="3600" dirty="0" smtClean="0"/>
              <a:t>第</a:t>
            </a:r>
            <a:r>
              <a:rPr lang="en-US" altLang="ja-JP" sz="3600" dirty="0"/>
              <a:t>3</a:t>
            </a:r>
            <a:r>
              <a:rPr lang="ja-JP" altLang="en-US" sz="3600" dirty="0" smtClean="0"/>
              <a:t>回はまま</a:t>
            </a:r>
            <a:r>
              <a:rPr lang="ja-JP" altLang="en-US" sz="3600" dirty="0" err="1" smtClean="0"/>
              <a:t>つ</a:t>
            </a:r>
            <a:r>
              <a:rPr lang="en-US" altLang="ja-JP" sz="3600" dirty="0" smtClean="0"/>
              <a:t>CDE</a:t>
            </a:r>
            <a:r>
              <a:rPr lang="ja-JP" altLang="en-US" sz="3600" dirty="0" smtClean="0"/>
              <a:t>研究会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1800" dirty="0" smtClean="0"/>
              <a:t>アンケート集計結果</a:t>
            </a:r>
            <a:endParaRPr lang="en-GB" sz="2800" dirty="0"/>
          </a:p>
        </p:txBody>
      </p:sp>
      <p:sp>
        <p:nvSpPr>
          <p:cNvPr id="3" name="正方形/長方形 2"/>
          <p:cNvSpPr/>
          <p:nvPr/>
        </p:nvSpPr>
        <p:spPr>
          <a:xfrm>
            <a:off x="560374" y="1320040"/>
            <a:ext cx="802674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連携したい職種</a:t>
            </a:r>
            <a:endParaRPr lang="en-US" altLang="ja-JP" dirty="0" smtClean="0"/>
          </a:p>
          <a:p>
            <a:r>
              <a:rPr lang="ja-JP" altLang="en-US" dirty="0" smtClean="0"/>
              <a:t>・全て</a:t>
            </a:r>
            <a:r>
              <a:rPr lang="ja-JP" altLang="en-US" dirty="0"/>
              <a:t>の</a:t>
            </a:r>
            <a:r>
              <a:rPr lang="ja-JP" altLang="en-US" dirty="0" smtClean="0"/>
              <a:t>職種、</a:t>
            </a:r>
            <a:endParaRPr lang="en-US" altLang="ja-JP" dirty="0" smtClean="0"/>
          </a:p>
          <a:p>
            <a:r>
              <a:rPr lang="ja-JP" altLang="en-US" dirty="0"/>
              <a:t>・</a:t>
            </a:r>
            <a:r>
              <a:rPr lang="ja-JP" altLang="en-US" dirty="0" smtClean="0"/>
              <a:t>運動療法指導士、</a:t>
            </a:r>
            <a:endParaRPr lang="en-US" altLang="ja-JP" dirty="0" smtClean="0"/>
          </a:p>
          <a:p>
            <a:r>
              <a:rPr lang="ja-JP" altLang="en-US" dirty="0"/>
              <a:t>・</a:t>
            </a:r>
            <a:r>
              <a:rPr lang="ja-JP" altLang="en-US" dirty="0" smtClean="0"/>
              <a:t>病棟、</a:t>
            </a:r>
            <a:endParaRPr lang="en-US" altLang="ja-JP" dirty="0" smtClean="0"/>
          </a:p>
          <a:p>
            <a:r>
              <a:rPr lang="ja-JP" altLang="en-US" dirty="0"/>
              <a:t>・</a:t>
            </a:r>
            <a:r>
              <a:rPr lang="ja-JP" altLang="en-US" dirty="0" smtClean="0"/>
              <a:t>教育</a:t>
            </a:r>
            <a:r>
              <a:rPr lang="ja-JP" altLang="en-US" dirty="0"/>
              <a:t>入院をする大きな病院</a:t>
            </a:r>
            <a:r>
              <a:rPr lang="ja-JP" altLang="en-US" dirty="0" smtClean="0"/>
              <a:t>の</a:t>
            </a:r>
            <a:r>
              <a:rPr lang="ja-JP" altLang="en-US" dirty="0"/>
              <a:t>看護師</a:t>
            </a:r>
          </a:p>
          <a:p>
            <a:r>
              <a:rPr lang="ja-JP" altLang="en-US" dirty="0" smtClean="0"/>
              <a:t>・臨床</a:t>
            </a:r>
            <a:r>
              <a:rPr lang="ja-JP" altLang="en-US" dirty="0"/>
              <a:t>心理士</a:t>
            </a:r>
            <a:r>
              <a:rPr lang="ja-JP" altLang="en-US" dirty="0" smtClean="0"/>
              <a:t>、</a:t>
            </a:r>
            <a:endParaRPr lang="en-US" altLang="ja-JP" dirty="0" smtClean="0"/>
          </a:p>
          <a:p>
            <a:r>
              <a:rPr lang="ja-JP" altLang="en-US" dirty="0"/>
              <a:t>・</a:t>
            </a:r>
            <a:r>
              <a:rPr lang="ja-JP" altLang="en-US" dirty="0" smtClean="0"/>
              <a:t>インソール</a:t>
            </a:r>
            <a:r>
              <a:rPr lang="ja-JP" altLang="en-US" dirty="0"/>
              <a:t>など除圧を指導してくれる方</a:t>
            </a:r>
          </a:p>
          <a:p>
            <a:r>
              <a:rPr lang="ja-JP" altLang="en-US" dirty="0" smtClean="0"/>
              <a:t>・開業医</a:t>
            </a:r>
            <a:r>
              <a:rPr lang="ja-JP" altLang="en-US" dirty="0"/>
              <a:t>の</a:t>
            </a:r>
            <a:r>
              <a:rPr lang="ja-JP" altLang="en-US" dirty="0" smtClean="0"/>
              <a:t>看護師、</a:t>
            </a:r>
            <a:endParaRPr lang="en-US" altLang="ja-JP" dirty="0" smtClean="0"/>
          </a:p>
          <a:p>
            <a:r>
              <a:rPr lang="ja-JP" altLang="en-US" dirty="0"/>
              <a:t>・</a:t>
            </a:r>
            <a:r>
              <a:rPr lang="ja-JP" altLang="en-US" dirty="0" smtClean="0"/>
              <a:t>リハビリテーション科、</a:t>
            </a:r>
            <a:endParaRPr lang="en-US" altLang="ja-JP" dirty="0" smtClean="0"/>
          </a:p>
          <a:p>
            <a:r>
              <a:rPr lang="ja-JP" altLang="en-US" dirty="0" smtClean="0"/>
              <a:t>・医療</a:t>
            </a:r>
            <a:r>
              <a:rPr lang="ja-JP" altLang="en-US" dirty="0"/>
              <a:t>機関全般</a:t>
            </a:r>
          </a:p>
          <a:p>
            <a:r>
              <a:rPr lang="ja-JP" altLang="en-US" dirty="0" smtClean="0"/>
              <a:t>・病棟看護師と外来看護師</a:t>
            </a:r>
            <a:endParaRPr lang="en-US" altLang="ja-JP" dirty="0"/>
          </a:p>
          <a:p>
            <a:r>
              <a:rPr lang="ja-JP" altLang="en-US" dirty="0" smtClean="0"/>
              <a:t>・クリニックの看護師</a:t>
            </a:r>
            <a:endParaRPr lang="en-US" altLang="ja-JP" dirty="0"/>
          </a:p>
          <a:p>
            <a:r>
              <a:rPr lang="ja-JP" altLang="en-US" dirty="0"/>
              <a:t>・</a:t>
            </a:r>
            <a:r>
              <a:rPr lang="ja-JP" altLang="en-US" dirty="0" smtClean="0"/>
              <a:t>歯科衛生士</a:t>
            </a:r>
            <a:endParaRPr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8147098" y="4324493"/>
            <a:ext cx="770021" cy="57751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557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553806" y="212919"/>
            <a:ext cx="6002059" cy="1024615"/>
          </a:xfrm>
        </p:spPr>
        <p:txBody>
          <a:bodyPr/>
          <a:lstStyle/>
          <a:p>
            <a:pPr algn="ctr"/>
            <a:r>
              <a:rPr lang="ja-JP" altLang="en-US" sz="3600" dirty="0" smtClean="0"/>
              <a:t>第</a:t>
            </a:r>
            <a:r>
              <a:rPr lang="en-US" altLang="ja-JP" sz="3600" dirty="0"/>
              <a:t>3</a:t>
            </a:r>
            <a:r>
              <a:rPr lang="ja-JP" altLang="en-US" sz="3600" dirty="0" smtClean="0"/>
              <a:t>回はまま</a:t>
            </a:r>
            <a:r>
              <a:rPr lang="ja-JP" altLang="en-US" sz="3600" dirty="0" err="1" smtClean="0"/>
              <a:t>つ</a:t>
            </a:r>
            <a:r>
              <a:rPr lang="en-US" altLang="ja-JP" sz="3600" dirty="0" smtClean="0"/>
              <a:t>CDE</a:t>
            </a:r>
            <a:r>
              <a:rPr lang="ja-JP" altLang="en-US" sz="3600" dirty="0" smtClean="0"/>
              <a:t>研究会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1800" dirty="0" smtClean="0"/>
              <a:t>アンケート集計結果</a:t>
            </a:r>
            <a:endParaRPr lang="en-GB" sz="2800" dirty="0"/>
          </a:p>
        </p:txBody>
      </p:sp>
      <p:sp>
        <p:nvSpPr>
          <p:cNvPr id="4" name="正方形/長方形 3"/>
          <p:cNvSpPr/>
          <p:nvPr/>
        </p:nvSpPr>
        <p:spPr>
          <a:xfrm>
            <a:off x="8147098" y="4324493"/>
            <a:ext cx="770021" cy="57751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091197"/>
              </p:ext>
            </p:extLst>
          </p:nvPr>
        </p:nvGraphicFramePr>
        <p:xfrm>
          <a:off x="197965" y="1312862"/>
          <a:ext cx="8728598" cy="372506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44700"/>
                <a:gridCol w="974667"/>
                <a:gridCol w="1044000"/>
                <a:gridCol w="1044000"/>
                <a:gridCol w="1044000"/>
                <a:gridCol w="1044000"/>
                <a:gridCol w="1044000"/>
                <a:gridCol w="2289231"/>
              </a:tblGrid>
              <a:tr h="117580">
                <a:tc>
                  <a:txBody>
                    <a:bodyPr/>
                    <a:lstStyle/>
                    <a:p>
                      <a:pPr algn="l" fontAlgn="ctr"/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連携対象先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55147">
                <a:tc>
                  <a:txBody>
                    <a:bodyPr/>
                    <a:lstStyle/>
                    <a:p>
                      <a:pPr algn="l" fontAlgn="ctr"/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看護師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薬剤師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u="none" strike="noStrike" dirty="0">
                          <a:effectLst/>
                        </a:rPr>
                        <a:t>管理栄養士</a:t>
                      </a:r>
                      <a:br>
                        <a:rPr lang="zh-TW" altLang="en-US" sz="1200" b="1" u="none" strike="noStrike" dirty="0">
                          <a:effectLst/>
                        </a:rPr>
                      </a:br>
                      <a:r>
                        <a:rPr lang="en-US" altLang="zh-TW" sz="1200" b="1" u="none" strike="noStrike" dirty="0">
                          <a:effectLst/>
                        </a:rPr>
                        <a:t>(</a:t>
                      </a:r>
                      <a:r>
                        <a:rPr lang="zh-TW" altLang="en-US" sz="1200" b="1" u="none" strike="noStrike" dirty="0">
                          <a:effectLst/>
                        </a:rPr>
                        <a:t>栄養士</a:t>
                      </a:r>
                      <a:r>
                        <a:rPr lang="en-US" altLang="zh-TW" sz="1200" b="1" u="none" strike="noStrike" dirty="0">
                          <a:effectLst/>
                        </a:rPr>
                        <a:t>)</a:t>
                      </a:r>
                      <a:endParaRPr lang="en-US" altLang="zh-TW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</a:rPr>
                        <a:t>理学療法士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u="none" strike="noStrike">
                          <a:effectLst/>
                        </a:rPr>
                        <a:t>臨床検査技師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その他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62612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u="none" strike="noStrike" dirty="0">
                          <a:effectLst/>
                        </a:rPr>
                        <a:t>連携希望職種</a:t>
                      </a:r>
                      <a:endParaRPr lang="zh-TW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</a:rPr>
                        <a:t>看護師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</a:rPr>
                        <a:t>6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</a:rPr>
                        <a:t>9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</a:rPr>
                        <a:t>7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</a:rPr>
                        <a:t>1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>
                          <a:effectLst/>
                        </a:rPr>
                        <a:t>医師</a:t>
                      </a:r>
                      <a:r>
                        <a:rPr lang="en-US" altLang="ja-JP" sz="1200" b="1" u="none" strike="noStrike">
                          <a:effectLst/>
                        </a:rPr>
                        <a:t>4</a:t>
                      </a:r>
                      <a:br>
                        <a:rPr lang="en-US" altLang="ja-JP" sz="1200" b="1" u="none" strike="noStrike">
                          <a:effectLst/>
                        </a:rPr>
                      </a:br>
                      <a:r>
                        <a:rPr lang="ja-JP" altLang="en-US" sz="1200" b="1" u="none" strike="noStrike">
                          <a:effectLst/>
                        </a:rPr>
                        <a:t>病棟看護師と外来看護師</a:t>
                      </a:r>
                      <a:r>
                        <a:rPr lang="en-US" altLang="ja-JP" sz="1200" b="1" u="none" strike="noStrike">
                          <a:effectLst/>
                        </a:rPr>
                        <a:t>2</a:t>
                      </a:r>
                      <a:br>
                        <a:rPr lang="en-US" altLang="ja-JP" sz="1200" b="1" u="none" strike="noStrike">
                          <a:effectLst/>
                        </a:rPr>
                      </a:br>
                      <a:r>
                        <a:rPr lang="ja-JP" altLang="en-US" sz="1200" b="1" u="none" strike="noStrike">
                          <a:effectLst/>
                        </a:rPr>
                        <a:t>大規模病院看護師と小規模病院看護師</a:t>
                      </a:r>
                      <a:r>
                        <a:rPr lang="en-US" altLang="ja-JP" sz="1200" b="1" u="none" strike="noStrike">
                          <a:effectLst/>
                        </a:rPr>
                        <a:t>2</a:t>
                      </a:r>
                      <a:br>
                        <a:rPr lang="en-US" altLang="ja-JP" sz="1200" b="1" u="none" strike="noStrike">
                          <a:effectLst/>
                        </a:rPr>
                      </a:br>
                      <a:r>
                        <a:rPr lang="ja-JP" altLang="en-US" sz="1200" b="1" u="none" strike="noStrike">
                          <a:effectLst/>
                        </a:rPr>
                        <a:t>臨床心理士</a:t>
                      </a:r>
                      <a:r>
                        <a:rPr lang="en-US" altLang="ja-JP" sz="1200" b="1" u="none" strike="noStrike">
                          <a:effectLst/>
                        </a:rPr>
                        <a:t>1</a:t>
                      </a:r>
                      <a:endParaRPr lang="en-US" altLang="ja-JP" sz="1200" b="1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/>
                </a:tc>
              </a:tr>
              <a:tr h="54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</a:rPr>
                        <a:t>薬剤師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</a:rPr>
                        <a:t>3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</a:rPr>
                        <a:t>3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</a:rPr>
                        <a:t>3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</a:rPr>
                        <a:t>1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u="none" strike="noStrike">
                          <a:effectLst/>
                        </a:rPr>
                        <a:t>医師</a:t>
                      </a:r>
                      <a:r>
                        <a:rPr lang="en-US" altLang="zh-TW" sz="1200" b="1" u="none" strike="noStrike">
                          <a:effectLst/>
                        </a:rPr>
                        <a:t>1</a:t>
                      </a:r>
                      <a:br>
                        <a:rPr lang="en-US" altLang="zh-TW" sz="1200" b="1" u="none" strike="noStrike">
                          <a:effectLst/>
                        </a:rPr>
                      </a:br>
                      <a:r>
                        <a:rPr lang="zh-TW" altLang="en-US" sz="1200" b="1" u="none" strike="noStrike">
                          <a:effectLst/>
                        </a:rPr>
                        <a:t>歯科衛生士</a:t>
                      </a:r>
                      <a:r>
                        <a:rPr lang="en-US" altLang="zh-TW" sz="1200" b="1" u="none" strike="noStrike">
                          <a:effectLst/>
                        </a:rPr>
                        <a:t>1</a:t>
                      </a:r>
                      <a:endParaRPr lang="en-US" altLang="zh-TW" sz="1200" b="1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/>
                </a:tc>
              </a:tr>
              <a:tr h="54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u="none" strike="noStrike" dirty="0">
                          <a:effectLst/>
                        </a:rPr>
                        <a:t>管理</a:t>
                      </a:r>
                      <a:r>
                        <a:rPr lang="zh-TW" altLang="en-US" sz="1200" b="1" u="none" strike="noStrike" dirty="0" smtClean="0">
                          <a:effectLst/>
                        </a:rPr>
                        <a:t>栄養士</a:t>
                      </a:r>
                      <a:endParaRPr lang="en-US" altLang="zh-TW" sz="1200" b="1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en-US" altLang="zh-TW" sz="1200" b="1" u="none" strike="noStrike" dirty="0" smtClean="0">
                          <a:effectLst/>
                        </a:rPr>
                        <a:t>(</a:t>
                      </a:r>
                      <a:r>
                        <a:rPr lang="zh-TW" altLang="en-US" sz="1200" b="1" u="none" strike="noStrike" dirty="0">
                          <a:effectLst/>
                        </a:rPr>
                        <a:t>栄養士</a:t>
                      </a:r>
                      <a:r>
                        <a:rPr lang="en-US" altLang="zh-TW" sz="1200" b="1" u="none" strike="noStrike" dirty="0">
                          <a:effectLst/>
                        </a:rPr>
                        <a:t>)</a:t>
                      </a:r>
                      <a:endParaRPr lang="en-US" altLang="zh-TW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</a:rPr>
                        <a:t>2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</a:rPr>
                        <a:t>4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</a:rPr>
                        <a:t>2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</a:rPr>
                        <a:t>2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>
                          <a:effectLst/>
                        </a:rPr>
                        <a:t>地域の栄養士</a:t>
                      </a:r>
                      <a:r>
                        <a:rPr lang="en-US" altLang="ja-JP" sz="1200" b="1" u="none" strike="noStrike">
                          <a:effectLst/>
                        </a:rPr>
                        <a:t>1</a:t>
                      </a:r>
                      <a:endParaRPr lang="en-US" altLang="ja-JP" sz="1200" b="1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/>
                </a:tc>
              </a:tr>
              <a:tr h="54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>
                          <a:effectLst/>
                        </a:rPr>
                        <a:t>理学療法士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>
                          <a:effectLst/>
                        </a:rPr>
                        <a:t>1</a:t>
                      </a:r>
                      <a:endParaRPr lang="en-US" altLang="ja-JP" sz="1200" b="1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>
                          <a:effectLst/>
                        </a:rPr>
                        <a:t>1</a:t>
                      </a:r>
                      <a:endParaRPr lang="en-US" altLang="ja-JP" sz="1200" b="1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>
                          <a:effectLst/>
                        </a:rPr>
                        <a:t>1</a:t>
                      </a:r>
                      <a:endParaRPr lang="en-US" altLang="ja-JP" sz="1200" b="1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/>
                </a:tc>
              </a:tr>
              <a:tr h="54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u="none" strike="noStrike">
                          <a:effectLst/>
                        </a:rPr>
                        <a:t>臨床検査技師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>
                          <a:effectLst/>
                        </a:rPr>
                        <a:t>2</a:t>
                      </a:r>
                      <a:endParaRPr lang="en-US" altLang="ja-JP" sz="1200" b="1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>
                          <a:effectLst/>
                        </a:rPr>
                        <a:t>1</a:t>
                      </a:r>
                      <a:endParaRPr lang="en-US" altLang="ja-JP" sz="1200" b="1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>
                          <a:effectLst/>
                        </a:rPr>
                        <a:t>2</a:t>
                      </a:r>
                      <a:endParaRPr lang="en-US" altLang="ja-JP" sz="1200" b="1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>
                          <a:effectLst/>
                        </a:rPr>
                        <a:t>1</a:t>
                      </a:r>
                      <a:endParaRPr lang="en-US" altLang="ja-JP" sz="1200" b="1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</a:rPr>
                        <a:t>地域のクリニック</a:t>
                      </a:r>
                      <a:r>
                        <a:rPr lang="en-US" altLang="ja-JP" sz="1200" b="1" u="none" strike="noStrike" dirty="0">
                          <a:effectLst/>
                        </a:rPr>
                        <a:t>1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21" marR="6321" marT="6321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309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553806" y="212919"/>
            <a:ext cx="6002059" cy="1024615"/>
          </a:xfrm>
        </p:spPr>
        <p:txBody>
          <a:bodyPr/>
          <a:lstStyle/>
          <a:p>
            <a:pPr algn="ctr"/>
            <a:r>
              <a:rPr lang="ja-JP" altLang="en-US" sz="3600" dirty="0" smtClean="0"/>
              <a:t>第</a:t>
            </a:r>
            <a:r>
              <a:rPr lang="en-US" altLang="ja-JP" sz="3600" dirty="0"/>
              <a:t>3</a:t>
            </a:r>
            <a:r>
              <a:rPr lang="ja-JP" altLang="en-US" sz="3600" dirty="0" smtClean="0"/>
              <a:t>回はまま</a:t>
            </a:r>
            <a:r>
              <a:rPr lang="ja-JP" altLang="en-US" sz="3600" dirty="0" err="1" smtClean="0"/>
              <a:t>つ</a:t>
            </a:r>
            <a:r>
              <a:rPr lang="en-US" altLang="ja-JP" sz="3600" dirty="0" smtClean="0"/>
              <a:t>CDE</a:t>
            </a:r>
            <a:r>
              <a:rPr lang="ja-JP" altLang="en-US" sz="3600" dirty="0" smtClean="0"/>
              <a:t>研究会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1800" dirty="0" smtClean="0"/>
              <a:t>アンケート集計結果</a:t>
            </a:r>
            <a:endParaRPr lang="en-GB" sz="2800" dirty="0"/>
          </a:p>
        </p:txBody>
      </p:sp>
      <p:sp>
        <p:nvSpPr>
          <p:cNvPr id="3" name="正方形/長方形 2"/>
          <p:cNvSpPr/>
          <p:nvPr/>
        </p:nvSpPr>
        <p:spPr>
          <a:xfrm>
            <a:off x="560374" y="1320040"/>
            <a:ext cx="802674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連携</a:t>
            </a:r>
            <a:r>
              <a:rPr lang="ja-JP" altLang="en-US" dirty="0" smtClean="0"/>
              <a:t>したい</a:t>
            </a:r>
            <a:r>
              <a:rPr lang="ja-JP" altLang="en-US" dirty="0"/>
              <a:t>内容</a:t>
            </a:r>
            <a:endParaRPr lang="en-US" altLang="ja-JP" dirty="0" smtClean="0"/>
          </a:p>
          <a:p>
            <a:r>
              <a:rPr lang="ja-JP" altLang="en-US" dirty="0" smtClean="0"/>
              <a:t>・地域</a:t>
            </a:r>
            <a:r>
              <a:rPr lang="ja-JP" altLang="en-US" dirty="0"/>
              <a:t>のクリニック</a:t>
            </a:r>
            <a:r>
              <a:rPr lang="en-US" altLang="ja-JP" dirty="0"/>
              <a:t>(</a:t>
            </a:r>
            <a:r>
              <a:rPr lang="ja-JP" altLang="en-US" dirty="0"/>
              <a:t>特に産科</a:t>
            </a:r>
            <a:r>
              <a:rPr lang="en-US" altLang="ja-JP" dirty="0"/>
              <a:t>)</a:t>
            </a:r>
            <a:r>
              <a:rPr lang="ja-JP" altLang="en-US" dirty="0"/>
              <a:t>や老健</a:t>
            </a:r>
            <a:r>
              <a:rPr lang="ja-JP" altLang="en-US" dirty="0" smtClean="0"/>
              <a:t>施設での臨床</a:t>
            </a:r>
            <a:r>
              <a:rPr lang="ja-JP" altLang="en-US" dirty="0"/>
              <a:t>検査値の見方</a:t>
            </a:r>
            <a:r>
              <a:rPr lang="ja-JP" altLang="en-US" dirty="0" smtClean="0"/>
              <a:t>、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報告</a:t>
            </a:r>
            <a:r>
              <a:rPr lang="ja-JP" altLang="en-US" dirty="0"/>
              <a:t>の</a:t>
            </a:r>
            <a:r>
              <a:rPr lang="ja-JP" altLang="en-US" dirty="0" smtClean="0"/>
              <a:t>仕方個別</a:t>
            </a:r>
            <a:endParaRPr lang="en-US" altLang="ja-JP" dirty="0" smtClean="0"/>
          </a:p>
          <a:p>
            <a:r>
              <a:rPr lang="ja-JP" altLang="en-US" dirty="0"/>
              <a:t>・</a:t>
            </a:r>
            <a:r>
              <a:rPr lang="ja-JP" altLang="en-US" dirty="0" smtClean="0"/>
              <a:t>指導</a:t>
            </a:r>
            <a:r>
              <a:rPr lang="ja-JP" altLang="en-US" dirty="0"/>
              <a:t>時の細かな指導について</a:t>
            </a:r>
          </a:p>
          <a:p>
            <a:r>
              <a:rPr lang="ja-JP" altLang="en-US" dirty="0" smtClean="0"/>
              <a:t>・急性期</a:t>
            </a:r>
            <a:r>
              <a:rPr lang="ja-JP" altLang="en-US" dirty="0"/>
              <a:t>にどのようにどんなことを情報共有していくか</a:t>
            </a:r>
          </a:p>
          <a:p>
            <a:r>
              <a:rPr lang="ja-JP" altLang="en-US" dirty="0" smtClean="0"/>
              <a:t>・薬</a:t>
            </a:r>
            <a:r>
              <a:rPr lang="ja-JP" altLang="en-US" dirty="0"/>
              <a:t>の作用と食事の食べ方の関係について</a:t>
            </a:r>
          </a:p>
          <a:p>
            <a:r>
              <a:rPr lang="ja-JP" altLang="en-US" dirty="0" smtClean="0"/>
              <a:t>・院内</a:t>
            </a:r>
            <a:r>
              <a:rPr lang="ja-JP" altLang="en-US" dirty="0"/>
              <a:t>運動療法、若者、高齢者</a:t>
            </a:r>
          </a:p>
          <a:p>
            <a:r>
              <a:rPr lang="ja-JP" altLang="en-US" dirty="0" smtClean="0"/>
              <a:t>・薬</a:t>
            </a:r>
            <a:r>
              <a:rPr lang="ja-JP" altLang="en-US" dirty="0"/>
              <a:t>の服薬状況、薬剤師の指導内容</a:t>
            </a:r>
          </a:p>
          <a:p>
            <a:r>
              <a:rPr lang="ja-JP" altLang="en-US" dirty="0" smtClean="0"/>
              <a:t>・食事</a:t>
            </a:r>
            <a:r>
              <a:rPr lang="ja-JP" altLang="en-US" dirty="0"/>
              <a:t>栄養指導について</a:t>
            </a:r>
          </a:p>
          <a:p>
            <a:r>
              <a:rPr lang="ja-JP" altLang="en-US" dirty="0" smtClean="0"/>
              <a:t>・教育</a:t>
            </a:r>
            <a:r>
              <a:rPr lang="ja-JP" altLang="en-US" dirty="0"/>
              <a:t>入院から退院後、クリニックに移った際の継続性について</a:t>
            </a:r>
          </a:p>
          <a:p>
            <a:r>
              <a:rPr lang="ja-JP" altLang="en-US" dirty="0" smtClean="0"/>
              <a:t>・カロリー</a:t>
            </a:r>
            <a:r>
              <a:rPr lang="ja-JP" altLang="en-US" dirty="0"/>
              <a:t>計算のコツ</a:t>
            </a:r>
          </a:p>
          <a:p>
            <a:r>
              <a:rPr lang="ja-JP" altLang="en-US" dirty="0"/>
              <a:t>・</a:t>
            </a:r>
            <a:r>
              <a:rPr lang="ja-JP" altLang="en-US" dirty="0" smtClean="0"/>
              <a:t>心療科</a:t>
            </a:r>
            <a:r>
              <a:rPr lang="ja-JP" altLang="en-US" dirty="0"/>
              <a:t>、精神科を受診した方が良いのか相談</a:t>
            </a:r>
            <a:r>
              <a:rPr lang="ja-JP" altLang="en-US" dirty="0" smtClean="0"/>
              <a:t>したい</a:t>
            </a:r>
            <a:endParaRPr lang="en-US" altLang="ja-JP" dirty="0" smtClean="0"/>
          </a:p>
          <a:p>
            <a:r>
              <a:rPr lang="ja-JP" altLang="en-US" dirty="0"/>
              <a:t>・</a:t>
            </a:r>
            <a:r>
              <a:rPr lang="ja-JP" altLang="en-US" dirty="0" smtClean="0"/>
              <a:t>歩き方</a:t>
            </a:r>
            <a:r>
              <a:rPr lang="ja-JP" altLang="en-US" dirty="0"/>
              <a:t>や運動など具体的にどのような事を説明したらよいの</a:t>
            </a:r>
            <a:r>
              <a:rPr lang="ja-JP" altLang="en-US" dirty="0" smtClean="0"/>
              <a:t>か</a:t>
            </a:r>
            <a:endParaRPr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8147098" y="4324493"/>
            <a:ext cx="770021" cy="57751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2047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553806" y="212919"/>
            <a:ext cx="6002059" cy="1024615"/>
          </a:xfrm>
        </p:spPr>
        <p:txBody>
          <a:bodyPr/>
          <a:lstStyle/>
          <a:p>
            <a:pPr algn="ctr"/>
            <a:r>
              <a:rPr lang="ja-JP" altLang="en-US" sz="3600" dirty="0" smtClean="0"/>
              <a:t>第</a:t>
            </a:r>
            <a:r>
              <a:rPr lang="en-US" altLang="ja-JP" sz="3600" dirty="0"/>
              <a:t>3</a:t>
            </a:r>
            <a:r>
              <a:rPr lang="ja-JP" altLang="en-US" sz="3600" dirty="0" smtClean="0"/>
              <a:t>回はまま</a:t>
            </a:r>
            <a:r>
              <a:rPr lang="ja-JP" altLang="en-US" sz="3600" dirty="0" err="1" smtClean="0"/>
              <a:t>つ</a:t>
            </a:r>
            <a:r>
              <a:rPr lang="en-US" altLang="ja-JP" sz="3600" dirty="0" smtClean="0"/>
              <a:t>CDE</a:t>
            </a:r>
            <a:r>
              <a:rPr lang="ja-JP" altLang="en-US" sz="3600" dirty="0" smtClean="0"/>
              <a:t>研究会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1800" dirty="0" smtClean="0"/>
              <a:t>アンケート集計結果</a:t>
            </a:r>
            <a:endParaRPr lang="en-GB" sz="2800" dirty="0"/>
          </a:p>
        </p:txBody>
      </p:sp>
      <p:sp>
        <p:nvSpPr>
          <p:cNvPr id="3" name="正方形/長方形 2"/>
          <p:cNvSpPr/>
          <p:nvPr/>
        </p:nvSpPr>
        <p:spPr>
          <a:xfrm>
            <a:off x="560374" y="1320040"/>
            <a:ext cx="802674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連携</a:t>
            </a:r>
            <a:r>
              <a:rPr lang="ja-JP" altLang="en-US" dirty="0" smtClean="0"/>
              <a:t>したい</a:t>
            </a:r>
            <a:r>
              <a:rPr lang="ja-JP" altLang="en-US" dirty="0"/>
              <a:t>内容</a:t>
            </a:r>
            <a:endParaRPr lang="en-US" altLang="ja-JP" dirty="0" smtClean="0"/>
          </a:p>
          <a:p>
            <a:r>
              <a:rPr lang="ja-JP" altLang="en-US" dirty="0" smtClean="0"/>
              <a:t>・薬</a:t>
            </a:r>
            <a:r>
              <a:rPr lang="ja-JP" altLang="en-US" dirty="0"/>
              <a:t>の詳しい内容</a:t>
            </a:r>
          </a:p>
          <a:p>
            <a:r>
              <a:rPr lang="ja-JP" altLang="en-US" dirty="0" smtClean="0"/>
              <a:t>・フットケアなど実際の指導</a:t>
            </a:r>
            <a:endParaRPr lang="ja-JP" altLang="en-US" dirty="0"/>
          </a:p>
          <a:p>
            <a:r>
              <a:rPr lang="ja-JP" altLang="en-US" dirty="0" smtClean="0"/>
              <a:t>・患者</a:t>
            </a:r>
            <a:r>
              <a:rPr lang="ja-JP" altLang="en-US" dirty="0"/>
              <a:t>さんに合った運動療法や食事療法</a:t>
            </a:r>
          </a:p>
          <a:p>
            <a:r>
              <a:rPr lang="ja-JP" altLang="en-US" dirty="0" smtClean="0"/>
              <a:t>・腰痛</a:t>
            </a:r>
            <a:r>
              <a:rPr lang="ja-JP" altLang="en-US" dirty="0"/>
              <a:t>や運動障害のある患者に対する運動療法指導について</a:t>
            </a:r>
          </a:p>
          <a:p>
            <a:r>
              <a:rPr lang="ja-JP" altLang="en-US" dirty="0" smtClean="0"/>
              <a:t>・患者</a:t>
            </a:r>
            <a:r>
              <a:rPr lang="ja-JP" altLang="en-US" dirty="0"/>
              <a:t>さんの治療経過、受診状況、薬剤情報、産業保健スタッフと</a:t>
            </a:r>
            <a:r>
              <a:rPr lang="ja-JP" altLang="en-US" dirty="0" smtClean="0"/>
              <a:t>して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職員</a:t>
            </a:r>
            <a:r>
              <a:rPr lang="ja-JP" altLang="en-US" dirty="0"/>
              <a:t>の健康管理のために知りたいと思うことが</a:t>
            </a:r>
            <a:r>
              <a:rPr lang="ja-JP" altLang="en-US" dirty="0" smtClean="0"/>
              <a:t>ある</a:t>
            </a:r>
            <a:endParaRPr lang="ja-JP" altLang="en-US" dirty="0"/>
          </a:p>
          <a:p>
            <a:r>
              <a:rPr lang="ja-JP" altLang="en-US" dirty="0" smtClean="0"/>
              <a:t>・間食</a:t>
            </a:r>
            <a:r>
              <a:rPr lang="ja-JP" altLang="en-US" dirty="0"/>
              <a:t>の仕方、シックデイについて</a:t>
            </a:r>
          </a:p>
          <a:p>
            <a:r>
              <a:rPr lang="ja-JP" altLang="en-US" dirty="0" smtClean="0"/>
              <a:t>・食事量</a:t>
            </a:r>
            <a:r>
              <a:rPr lang="ja-JP" altLang="en-US" dirty="0"/>
              <a:t>と血糖値のバランスや菓子などのカロリーについて</a:t>
            </a:r>
          </a:p>
          <a:p>
            <a:r>
              <a:rPr lang="ja-JP" altLang="en-US" dirty="0" smtClean="0"/>
              <a:t>・個別</a:t>
            </a:r>
            <a:r>
              <a:rPr lang="ja-JP" altLang="en-US" dirty="0"/>
              <a:t>の指導内容について詳しく知りたい</a:t>
            </a:r>
          </a:p>
          <a:p>
            <a:r>
              <a:rPr lang="ja-JP" altLang="en-US" dirty="0" smtClean="0"/>
              <a:t>・患者</a:t>
            </a:r>
            <a:r>
              <a:rPr lang="ja-JP" altLang="en-US" dirty="0"/>
              <a:t>さんの性格や取り組む姿勢にあわせた指導</a:t>
            </a:r>
          </a:p>
          <a:p>
            <a:r>
              <a:rPr lang="ja-JP" altLang="en-US" dirty="0" smtClean="0"/>
              <a:t>・患者</a:t>
            </a:r>
            <a:r>
              <a:rPr lang="ja-JP" altLang="en-US" dirty="0"/>
              <a:t>さんの指導</a:t>
            </a:r>
            <a:r>
              <a:rPr lang="ja-JP" altLang="en-US" dirty="0" smtClean="0"/>
              <a:t>の統一</a:t>
            </a:r>
            <a:endParaRPr lang="ja-JP" altLang="en-US" dirty="0"/>
          </a:p>
          <a:p>
            <a:r>
              <a:rPr lang="ja-JP" altLang="en-US" dirty="0" smtClean="0"/>
              <a:t>・高齢者</a:t>
            </a:r>
            <a:r>
              <a:rPr lang="ja-JP" altLang="en-US" dirty="0"/>
              <a:t>や膝などが痛くあまり動けない人への運動</a:t>
            </a:r>
            <a:r>
              <a:rPr lang="ja-JP" altLang="en-US" dirty="0" smtClean="0"/>
              <a:t>療法</a:t>
            </a:r>
            <a:endParaRPr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8147098" y="4324493"/>
            <a:ext cx="770021" cy="57751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772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553806" y="212919"/>
            <a:ext cx="6002059" cy="1024615"/>
          </a:xfrm>
        </p:spPr>
        <p:txBody>
          <a:bodyPr/>
          <a:lstStyle/>
          <a:p>
            <a:pPr algn="ctr"/>
            <a:r>
              <a:rPr lang="ja-JP" altLang="en-US" sz="3600" dirty="0" smtClean="0"/>
              <a:t>第</a:t>
            </a:r>
            <a:r>
              <a:rPr lang="en-US" altLang="ja-JP" sz="3600" dirty="0"/>
              <a:t>3</a:t>
            </a:r>
            <a:r>
              <a:rPr lang="ja-JP" altLang="en-US" sz="3600" dirty="0" smtClean="0"/>
              <a:t>回はまま</a:t>
            </a:r>
            <a:r>
              <a:rPr lang="ja-JP" altLang="en-US" sz="3600" dirty="0" err="1" smtClean="0"/>
              <a:t>つ</a:t>
            </a:r>
            <a:r>
              <a:rPr lang="en-US" altLang="ja-JP" sz="3600" dirty="0" smtClean="0"/>
              <a:t>CDE</a:t>
            </a:r>
            <a:r>
              <a:rPr lang="ja-JP" altLang="en-US" sz="3600" dirty="0" smtClean="0"/>
              <a:t>研究会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1800" dirty="0" smtClean="0"/>
              <a:t>アンケート集計結果</a:t>
            </a:r>
            <a:endParaRPr lang="en-GB" sz="2800" dirty="0"/>
          </a:p>
        </p:txBody>
      </p:sp>
      <p:sp>
        <p:nvSpPr>
          <p:cNvPr id="3" name="正方形/長方形 2"/>
          <p:cNvSpPr/>
          <p:nvPr/>
        </p:nvSpPr>
        <p:spPr>
          <a:xfrm>
            <a:off x="560374" y="1320040"/>
            <a:ext cx="802674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取り上げて欲しいテーマ</a:t>
            </a:r>
            <a:endParaRPr lang="en-US" altLang="ja-JP" dirty="0" smtClean="0"/>
          </a:p>
          <a:p>
            <a:r>
              <a:rPr lang="ja-JP" altLang="en-US" dirty="0" smtClean="0"/>
              <a:t>・妊娠</a:t>
            </a:r>
            <a:r>
              <a:rPr lang="ja-JP" altLang="en-US" dirty="0"/>
              <a:t>糖尿病</a:t>
            </a:r>
          </a:p>
          <a:p>
            <a:r>
              <a:rPr lang="ja-JP" altLang="en-US" dirty="0" smtClean="0"/>
              <a:t>・食べる</a:t>
            </a:r>
            <a:r>
              <a:rPr lang="ja-JP" altLang="en-US" dirty="0"/>
              <a:t>事、動く事上手くその人の生活に組み込める指導の仕方</a:t>
            </a:r>
          </a:p>
          <a:p>
            <a:r>
              <a:rPr lang="ja-JP" altLang="en-US" dirty="0" smtClean="0"/>
              <a:t>・急性期</a:t>
            </a:r>
            <a:r>
              <a:rPr lang="ja-JP" altLang="en-US" dirty="0"/>
              <a:t>にどのようにどんなことを情報共有していくか</a:t>
            </a:r>
          </a:p>
          <a:p>
            <a:r>
              <a:rPr lang="ja-JP" altLang="en-US" dirty="0" smtClean="0"/>
              <a:t>・糖尿病</a:t>
            </a:r>
            <a:r>
              <a:rPr lang="ja-JP" altLang="en-US" dirty="0"/>
              <a:t>連携手帳の活用</a:t>
            </a:r>
          </a:p>
          <a:p>
            <a:r>
              <a:rPr lang="ja-JP" altLang="en-US" dirty="0" smtClean="0"/>
              <a:t>・腎</a:t>
            </a:r>
            <a:r>
              <a:rPr lang="ja-JP" altLang="en-US" dirty="0"/>
              <a:t>不全前のかかわり方、連携</a:t>
            </a:r>
          </a:p>
          <a:p>
            <a:r>
              <a:rPr lang="ja-JP" altLang="en-US" dirty="0" smtClean="0"/>
              <a:t>・実際</a:t>
            </a:r>
            <a:r>
              <a:rPr lang="ja-JP" altLang="en-US" dirty="0"/>
              <a:t>に行われている病院と診療所や薬局との連携</a:t>
            </a:r>
          </a:p>
          <a:p>
            <a:r>
              <a:rPr lang="ja-JP" altLang="en-US" dirty="0" smtClean="0"/>
              <a:t>・クリニック</a:t>
            </a:r>
            <a:r>
              <a:rPr lang="ja-JP" altLang="en-US" dirty="0"/>
              <a:t>などの連携パス</a:t>
            </a:r>
          </a:p>
          <a:p>
            <a:r>
              <a:rPr lang="ja-JP" altLang="en-US" dirty="0" smtClean="0"/>
              <a:t>・高齢者</a:t>
            </a:r>
            <a:r>
              <a:rPr lang="ja-JP" altLang="en-US" dirty="0"/>
              <a:t>への</a:t>
            </a:r>
            <a:r>
              <a:rPr lang="en-US" altLang="ja-JP" dirty="0"/>
              <a:t>DM</a:t>
            </a:r>
            <a:r>
              <a:rPr lang="ja-JP" altLang="en-US" dirty="0"/>
              <a:t>指導</a:t>
            </a:r>
          </a:p>
          <a:p>
            <a:r>
              <a:rPr lang="ja-JP" altLang="en-US" dirty="0" smtClean="0"/>
              <a:t>・介護</a:t>
            </a:r>
            <a:r>
              <a:rPr lang="ja-JP" altLang="en-US" dirty="0"/>
              <a:t>が必要な人の</a:t>
            </a:r>
            <a:r>
              <a:rPr lang="en-US" altLang="ja-JP" dirty="0"/>
              <a:t>DM</a:t>
            </a:r>
            <a:r>
              <a:rPr lang="ja-JP" altLang="en-US" dirty="0"/>
              <a:t>療養指導</a:t>
            </a:r>
          </a:p>
          <a:p>
            <a:r>
              <a:rPr lang="ja-JP" altLang="en-US" dirty="0" smtClean="0"/>
              <a:t>・教育</a:t>
            </a:r>
            <a:r>
              <a:rPr lang="ja-JP" altLang="en-US" dirty="0"/>
              <a:t>入院</a:t>
            </a:r>
          </a:p>
          <a:p>
            <a:r>
              <a:rPr lang="ja-JP" altLang="en-US" dirty="0" smtClean="0"/>
              <a:t>・低糖質</a:t>
            </a:r>
            <a:r>
              <a:rPr lang="ja-JP" altLang="en-US" dirty="0"/>
              <a:t>について、受診を中断した方へのアプローチ</a:t>
            </a:r>
          </a:p>
          <a:p>
            <a:r>
              <a:rPr lang="ja-JP" altLang="en-US" dirty="0" smtClean="0"/>
              <a:t>・食事</a:t>
            </a:r>
            <a:r>
              <a:rPr lang="ja-JP" altLang="en-US" dirty="0"/>
              <a:t>に</a:t>
            </a:r>
            <a:r>
              <a:rPr lang="ja-JP" altLang="en-US" dirty="0" smtClean="0"/>
              <a:t>ついて</a:t>
            </a:r>
            <a:endParaRPr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8147098" y="4324493"/>
            <a:ext cx="770021" cy="57751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337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553806" y="212919"/>
            <a:ext cx="6002059" cy="1024615"/>
          </a:xfrm>
        </p:spPr>
        <p:txBody>
          <a:bodyPr/>
          <a:lstStyle/>
          <a:p>
            <a:pPr algn="ctr"/>
            <a:r>
              <a:rPr lang="ja-JP" altLang="en-US" sz="3600" dirty="0" smtClean="0"/>
              <a:t>第</a:t>
            </a:r>
            <a:r>
              <a:rPr lang="en-US" altLang="ja-JP" sz="3600" dirty="0"/>
              <a:t>3</a:t>
            </a:r>
            <a:r>
              <a:rPr lang="ja-JP" altLang="en-US" sz="3600" dirty="0" smtClean="0"/>
              <a:t>回はまま</a:t>
            </a:r>
            <a:r>
              <a:rPr lang="ja-JP" altLang="en-US" sz="3600" dirty="0" err="1" smtClean="0"/>
              <a:t>つ</a:t>
            </a:r>
            <a:r>
              <a:rPr lang="en-US" altLang="ja-JP" sz="3600" dirty="0" smtClean="0"/>
              <a:t>CDE</a:t>
            </a:r>
            <a:r>
              <a:rPr lang="ja-JP" altLang="en-US" sz="3600" dirty="0" smtClean="0"/>
              <a:t>研究会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1800" dirty="0" smtClean="0"/>
              <a:t>アンケート集計結果</a:t>
            </a:r>
            <a:endParaRPr lang="en-GB" sz="2800" dirty="0"/>
          </a:p>
        </p:txBody>
      </p:sp>
      <p:sp>
        <p:nvSpPr>
          <p:cNvPr id="3" name="正方形/長方形 2"/>
          <p:cNvSpPr/>
          <p:nvPr/>
        </p:nvSpPr>
        <p:spPr>
          <a:xfrm>
            <a:off x="560374" y="1320040"/>
            <a:ext cx="80267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取り上げて欲しいテーマ</a:t>
            </a:r>
            <a:endParaRPr lang="en-US" altLang="ja-JP" dirty="0" smtClean="0"/>
          </a:p>
          <a:p>
            <a:r>
              <a:rPr lang="ja-JP" altLang="en-US" dirty="0" smtClean="0"/>
              <a:t>・夜勤</a:t>
            </a:r>
            <a:r>
              <a:rPr lang="ja-JP" altLang="en-US" dirty="0"/>
              <a:t>の勤務の方への指導</a:t>
            </a:r>
          </a:p>
          <a:p>
            <a:r>
              <a:rPr lang="ja-JP" altLang="en-US" dirty="0" smtClean="0"/>
              <a:t>・事例</a:t>
            </a:r>
            <a:r>
              <a:rPr lang="en-US" altLang="ja-JP" dirty="0"/>
              <a:t>(</a:t>
            </a:r>
            <a:r>
              <a:rPr lang="ja-JP" altLang="en-US" dirty="0"/>
              <a:t>困難事例含め</a:t>
            </a:r>
            <a:r>
              <a:rPr lang="en-US" altLang="ja-JP" dirty="0"/>
              <a:t>)</a:t>
            </a:r>
            <a:r>
              <a:rPr lang="ja-JP" altLang="en-US" dirty="0"/>
              <a:t>成功、失敗内容とアドバイス</a:t>
            </a:r>
          </a:p>
          <a:p>
            <a:r>
              <a:rPr lang="ja-JP" altLang="en-US" dirty="0" smtClean="0"/>
              <a:t>・薬</a:t>
            </a:r>
            <a:r>
              <a:rPr lang="ja-JP" altLang="en-US" dirty="0"/>
              <a:t>の使い分け、シックデイと単純な食事抜きとの違い</a:t>
            </a:r>
          </a:p>
          <a:p>
            <a:r>
              <a:rPr lang="ja-JP" altLang="en-US" dirty="0" smtClean="0"/>
              <a:t>・外来</a:t>
            </a:r>
            <a:r>
              <a:rPr lang="ja-JP" altLang="en-US" dirty="0"/>
              <a:t>糖尿病教室の内容</a:t>
            </a:r>
          </a:p>
          <a:p>
            <a:r>
              <a:rPr lang="ja-JP" altLang="en-US" dirty="0" smtClean="0"/>
              <a:t>・合併症</a:t>
            </a:r>
            <a:r>
              <a:rPr lang="ja-JP" altLang="en-US" dirty="0"/>
              <a:t>の検査、治療について</a:t>
            </a:r>
          </a:p>
          <a:p>
            <a:r>
              <a:rPr lang="ja-JP" altLang="en-US" dirty="0" smtClean="0"/>
              <a:t>・具体的</a:t>
            </a:r>
            <a:r>
              <a:rPr lang="ja-JP" altLang="en-US" dirty="0"/>
              <a:t>な指導の</a:t>
            </a:r>
            <a:r>
              <a:rPr lang="en-US" altLang="ja-JP" dirty="0"/>
              <a:t>How To</a:t>
            </a:r>
          </a:p>
          <a:p>
            <a:r>
              <a:rPr lang="ja-JP" altLang="en-US" dirty="0" smtClean="0"/>
              <a:t>・糖尿病</a:t>
            </a:r>
            <a:r>
              <a:rPr lang="ja-JP" altLang="en-US" dirty="0"/>
              <a:t>腎症の</a:t>
            </a:r>
            <a:r>
              <a:rPr lang="ja-JP" altLang="en-US" dirty="0" smtClean="0"/>
              <a:t>指導</a:t>
            </a:r>
            <a:endParaRPr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8147098" y="4324493"/>
            <a:ext cx="770021" cy="57751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299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NN Microsoft Office Color Scheme">
      <a:dk1>
        <a:srgbClr val="001965"/>
      </a:dk1>
      <a:lt1>
        <a:srgbClr val="FFFFFF"/>
      </a:lt1>
      <a:dk2>
        <a:srgbClr val="001965"/>
      </a:dk2>
      <a:lt2>
        <a:srgbClr val="E0DED8"/>
      </a:lt2>
      <a:accent1>
        <a:srgbClr val="009FDA"/>
      </a:accent1>
      <a:accent2>
        <a:srgbClr val="001965"/>
      </a:accent2>
      <a:accent3>
        <a:srgbClr val="82786F"/>
      </a:accent3>
      <a:accent4>
        <a:srgbClr val="E0DED8"/>
      </a:accent4>
      <a:accent5>
        <a:srgbClr val="E64A0E"/>
      </a:accent5>
      <a:accent6>
        <a:srgbClr val="AEA79F"/>
      </a:accent6>
      <a:hlink>
        <a:srgbClr val="009FDA"/>
      </a:hlink>
      <a:folHlink>
        <a:srgbClr val="82786F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NN White - Primary Color">
      <a:srgbClr val="FFFFFF"/>
    </a:custClr>
    <a:custClr name="NN Dark blue - Primary Color">
      <a:srgbClr val="001965"/>
    </a:custClr>
    <a:custClr name="NN Light blue - Primary Color">
      <a:srgbClr val="009FDA"/>
    </a:custClr>
    <a:custClr name="NN Lava red - Secondary Color">
      <a:srgbClr val="E64A0E"/>
    </a:custClr>
    <a:custClr name="NN Granite grey - Secondary Color">
      <a:srgbClr val="82786F"/>
    </a:custClr>
    <a:custClr name="NN Concrete grey - Secondary Color">
      <a:srgbClr val="AEA79F"/>
    </a:custClr>
    <a:custClr name="NN Marble grey - Secondary Color">
      <a:srgbClr val="C7C2BA"/>
    </a:custClr>
    <a:custClr name="NN Pearl grey - Secondary Color">
      <a:srgbClr val="E0DED8"/>
    </a:custClr>
    <a:custClr name="NN Black - Accent Color">
      <a:srgbClr val="001423"/>
    </a:custClr>
    <a:custClr name="NN Forest green - Accent Color">
      <a:srgbClr val="3F9C35"/>
    </a:custClr>
    <a:custClr name="NN Grass green - Accent Color">
      <a:srgbClr val="739600"/>
    </a:custClr>
    <a:custClr name="NN Lime Green - Accent Color">
      <a:srgbClr val="C9DD03"/>
    </a:custClr>
    <a:custClr name="NN Ocean blue - Accent Color">
      <a:srgbClr val="007C92"/>
    </a:custClr>
    <a:custClr name="NN Sky blue - Accent Color">
      <a:srgbClr val="72B5CC"/>
    </a:custClr>
    <a:custClr name="NN Misty blue - Accent Color">
      <a:srgbClr val="C2DEEA"/>
    </a:custClr>
    <a:custClr name="NN Sunset orange - Accent Color">
      <a:srgbClr val="D47600"/>
    </a:custClr>
    <a:custClr name="NN Golden yellow - Accent Color">
      <a:srgbClr val="EAAB00"/>
    </a:custClr>
  </a:custClrLst>
</a:theme>
</file>

<file path=ppt/theme/theme2.xml><?xml version="1.0" encoding="utf-8"?>
<a:theme xmlns:a="http://schemas.openxmlformats.org/drawingml/2006/main" name="Office Theme">
  <a:themeElements>
    <a:clrScheme name="NN 2012">
      <a:dk1>
        <a:srgbClr val="001965"/>
      </a:dk1>
      <a:lt1>
        <a:srgbClr val="FFFFFF"/>
      </a:lt1>
      <a:dk2>
        <a:srgbClr val="001965"/>
      </a:dk2>
      <a:lt2>
        <a:srgbClr val="E0DED8"/>
      </a:lt2>
      <a:accent1>
        <a:srgbClr val="009FDA"/>
      </a:accent1>
      <a:accent2>
        <a:srgbClr val="001965"/>
      </a:accent2>
      <a:accent3>
        <a:srgbClr val="82786F"/>
      </a:accent3>
      <a:accent4>
        <a:srgbClr val="E0DED8"/>
      </a:accent4>
      <a:accent5>
        <a:srgbClr val="E64A0E"/>
      </a:accent5>
      <a:accent6>
        <a:srgbClr val="AEA79F"/>
      </a:accent6>
      <a:hlink>
        <a:srgbClr val="009FDA"/>
      </a:hlink>
      <a:folHlink>
        <a:srgbClr val="82786F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NN 2012">
      <a:dk1>
        <a:srgbClr val="001965"/>
      </a:dk1>
      <a:lt1>
        <a:srgbClr val="FFFFFF"/>
      </a:lt1>
      <a:dk2>
        <a:srgbClr val="001965"/>
      </a:dk2>
      <a:lt2>
        <a:srgbClr val="E0DED8"/>
      </a:lt2>
      <a:accent1>
        <a:srgbClr val="009FDA"/>
      </a:accent1>
      <a:accent2>
        <a:srgbClr val="001965"/>
      </a:accent2>
      <a:accent3>
        <a:srgbClr val="82786F"/>
      </a:accent3>
      <a:accent4>
        <a:srgbClr val="E0DED8"/>
      </a:accent4>
      <a:accent5>
        <a:srgbClr val="E64A0E"/>
      </a:accent5>
      <a:accent6>
        <a:srgbClr val="AEA79F"/>
      </a:accent6>
      <a:hlink>
        <a:srgbClr val="009FDA"/>
      </a:hlink>
      <a:folHlink>
        <a:srgbClr val="82786F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80</TotalTime>
  <Words>411</Words>
  <Application>Microsoft Office PowerPoint</Application>
  <PresentationFormat>画面に合わせる (16:9)</PresentationFormat>
  <Paragraphs>110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Blank</vt:lpstr>
      <vt:lpstr>第3回はままつCDE研究会 アンケート集計結果</vt:lpstr>
      <vt:lpstr>第3回はままつCDE研究会 アンケート集計結果</vt:lpstr>
      <vt:lpstr>第3回はままつCDE研究会 アンケート集計結果</vt:lpstr>
      <vt:lpstr>第3回はままつCDE研究会 アンケート集計結果</vt:lpstr>
      <vt:lpstr>第3回はままつCDE研究会 アンケート集計結果</vt:lpstr>
      <vt:lpstr>第3回はままつCDE研究会 アンケート集計結果</vt:lpstr>
    </vt:vector>
  </TitlesOfParts>
  <Company>NNIT A/S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第2回はままつCDE研究会参加人数報告書</dc:title>
  <dc:creator>YUKH (Yusaku Hirabayashi)</dc:creator>
  <cp:lastModifiedBy>tyama</cp:lastModifiedBy>
  <cp:revision>17</cp:revision>
  <cp:lastPrinted>2015-08-24T01:38:39Z</cp:lastPrinted>
  <dcterms:created xsi:type="dcterms:W3CDTF">2015-02-09T11:13:54Z</dcterms:created>
  <dcterms:modified xsi:type="dcterms:W3CDTF">2015-09-10T12:19:39Z</dcterms:modified>
</cp:coreProperties>
</file>