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C51FBCC1-E547-413A-B4A0-4F8FCD3B327D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546" y="-135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393" cy="49928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r>
              <a:rPr kumimoji="1" lang="ja-JP" altLang="en-US"/>
              <a:t>第</a:t>
            </a:r>
            <a:r>
              <a:rPr kumimoji="1" lang="en-US" altLang="ja-JP"/>
              <a:t>30</a:t>
            </a:r>
            <a:r>
              <a:rPr kumimoji="1" lang="ja-JP" altLang="en-US"/>
              <a:t>回　静岡県西部糖尿病看護研究会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3991" y="0"/>
            <a:ext cx="2972392" cy="49928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FDED1DCE-CDAF-4D9F-891C-692236DBB8F1}" type="datetimeFigureOut">
              <a:rPr kumimoji="1" lang="ja-JP" altLang="en-US" smtClean="0"/>
              <a:t>2019/8/12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6403"/>
            <a:ext cx="2972393" cy="499285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3991" y="9446403"/>
            <a:ext cx="2972392" cy="499285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C33D3F10-D7FD-40FF-9370-EC2C81260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5288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393" cy="49928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r>
              <a:rPr kumimoji="1" lang="ja-JP" altLang="en-US"/>
              <a:t>第</a:t>
            </a:r>
            <a:r>
              <a:rPr kumimoji="1" lang="en-US" altLang="ja-JP"/>
              <a:t>30</a:t>
            </a:r>
            <a:r>
              <a:rPr kumimoji="1" lang="ja-JP" altLang="en-US"/>
              <a:t>回　静岡県西部糖尿病看護研究会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3991" y="0"/>
            <a:ext cx="2972392" cy="49928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ACDF39AC-DF08-47DC-AB96-9A58E2C9B3BA}" type="datetimeFigureOut">
              <a:rPr kumimoji="1" lang="ja-JP" altLang="en-US" smtClean="0"/>
              <a:t>2019/8/12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70113" y="1243013"/>
            <a:ext cx="2517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316" y="4786413"/>
            <a:ext cx="5487370" cy="3915864"/>
          </a:xfrm>
          <a:prstGeom prst="rect">
            <a:avLst/>
          </a:prstGeom>
        </p:spPr>
        <p:txBody>
          <a:bodyPr vert="horz" lIns="92546" tIns="46273" rIns="92546" bIns="4627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403"/>
            <a:ext cx="2972393" cy="499285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3991" y="9446403"/>
            <a:ext cx="2972392" cy="499285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610FBB92-B114-4E0D-A644-65469CA1BB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3814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2F5E-5FB7-4882-9D1E-A78271D09154}" type="datetime1">
              <a:rPr kumimoji="1" lang="ja-JP" altLang="en-US" smtClean="0"/>
              <a:t>2019/8/12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1DA9A-BDF7-40C7-B93A-3EA15F28E6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787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12BF-D2CD-454E-B4FE-0A617E942273}" type="datetime1">
              <a:rPr kumimoji="1" lang="ja-JP" altLang="en-US" smtClean="0"/>
              <a:t>2019/8/12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1DA9A-BDF7-40C7-B93A-3EA15F28E6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82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2A134-1D08-4C66-B0D5-266F7109F305}" type="datetime1">
              <a:rPr kumimoji="1" lang="ja-JP" altLang="en-US" smtClean="0"/>
              <a:t>2019/8/12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1DA9A-BDF7-40C7-B93A-3EA15F28E6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288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5643-05AD-473F-917C-9C773433F1E3}" type="datetime1">
              <a:rPr kumimoji="1" lang="ja-JP" altLang="en-US" smtClean="0"/>
              <a:t>2019/8/12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1DA9A-BDF7-40C7-B93A-3EA15F28E6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20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AF82-02C6-4E50-BD37-962926FA80BE}" type="datetime1">
              <a:rPr kumimoji="1" lang="ja-JP" altLang="en-US" smtClean="0"/>
              <a:t>2019/8/12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1DA9A-BDF7-40C7-B93A-3EA15F28E6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79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4CF40-2D3F-495A-BEAE-D3AC70CA8DF8}" type="datetime1">
              <a:rPr kumimoji="1" lang="ja-JP" altLang="en-US" smtClean="0"/>
              <a:t>2019/8/12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1DA9A-BDF7-40C7-B93A-3EA15F28E6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26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C9FF-31BC-477E-BF18-EDB6A5F559AC}" type="datetime1">
              <a:rPr kumimoji="1" lang="ja-JP" altLang="en-US" smtClean="0"/>
              <a:t>2019/8/12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1DA9A-BDF7-40C7-B93A-3EA15F28E6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9149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B77A3-85E1-4C02-BC72-AD49EA62F775}" type="datetime1">
              <a:rPr kumimoji="1" lang="ja-JP" altLang="en-US" smtClean="0"/>
              <a:t>2019/8/12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1DA9A-BDF7-40C7-B93A-3EA15F28E6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328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9835-A45A-48D2-9DB3-C526C62E0432}" type="datetime1">
              <a:rPr kumimoji="1" lang="ja-JP" altLang="en-US" smtClean="0"/>
              <a:t>2019/8/12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1DA9A-BDF7-40C7-B93A-3EA15F28E6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039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30EF5-F3D3-4F29-B3BD-B4F436DCA4D9}" type="datetime1">
              <a:rPr kumimoji="1" lang="ja-JP" altLang="en-US" smtClean="0"/>
              <a:t>2019/8/12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1DA9A-BDF7-40C7-B93A-3EA15F28E6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512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27B20-8535-44D7-B1F9-ECD3699F6C5C}" type="datetime1">
              <a:rPr kumimoji="1" lang="ja-JP" altLang="en-US" smtClean="0"/>
              <a:t>2019/8/12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1DA9A-BDF7-40C7-B93A-3EA15F28E6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80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3A585-931D-4072-9229-69312CADFEF3}" type="datetime1">
              <a:rPr kumimoji="1" lang="ja-JP" altLang="en-US" smtClean="0"/>
              <a:t>2019/8/12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1DA9A-BDF7-40C7-B93A-3EA15F28E6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344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679" y="40182"/>
            <a:ext cx="6641714" cy="60973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kumimoji="1"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</a:t>
            </a:r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　静岡県西部糖尿病看護研究会のご案内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5933" y="630854"/>
            <a:ext cx="6484707" cy="1510339"/>
          </a:xfrm>
          <a:ln>
            <a:solidFill>
              <a:srgbClr val="000000"/>
            </a:solidFill>
          </a:ln>
        </p:spPr>
        <p:txBody>
          <a:bodyPr anchor="ctr">
            <a:noAutofit/>
          </a:bodyPr>
          <a:lstStyle/>
          <a:p>
            <a:pPr algn="l">
              <a:spcBef>
                <a:spcPts val="1200"/>
              </a:spcBef>
            </a:pP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spcBef>
                <a:spcPts val="0"/>
              </a:spcBef>
            </a:pPr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テーマ：あなたの周りにいませんか？糖尿病とうつ病</a:t>
            </a:r>
            <a:endParaRPr lang="en-US" altLang="ja-JP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spcBef>
                <a:spcPts val="12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日時：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2019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 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　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日（土）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25</a:t>
            </a:r>
          </a:p>
          <a:p>
            <a:pPr algn="l">
              <a:spcBef>
                <a:spcPts val="6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場所：アクトシティ浜松　研修交流センター　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研修交流室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spcBef>
                <a:spcPts val="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（静岡県浜松市中区中央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丁目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9-1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参加費：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500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（事前参加予約は不要です。当日受付でお支払いください。）</a:t>
            </a:r>
            <a:endParaRPr kumimoji="1"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spcBef>
                <a:spcPts val="0"/>
              </a:spcBef>
            </a:pP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5933" y="7523014"/>
            <a:ext cx="59793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</a:t>
            </a: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日本糖尿病療養指導士更新単位</a:t>
            </a:r>
            <a:r>
              <a:rPr kumimoji="1"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〈</a:t>
            </a: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kumimoji="1"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群</a:t>
            </a:r>
            <a:r>
              <a:rPr kumimoji="1"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〉</a:t>
            </a: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看護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単位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/〈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群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〉1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単位申請中です。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＊静岡県西部糖尿病療養指導士認定更新の講習単位を申請中です。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＊参加証は研究会終了後にお渡しします。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209" y="843943"/>
            <a:ext cx="669184" cy="726691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08"/>
            <a:ext cx="3501008" cy="193122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008" y="6527"/>
            <a:ext cx="3356992" cy="184635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4" y="8959208"/>
            <a:ext cx="3359856" cy="184792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2484" y="8951286"/>
            <a:ext cx="3503891" cy="192714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85934" y="8508928"/>
            <a:ext cx="6555892" cy="40011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〈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共催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〉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静岡県西部糖尿病看護研究会　／　日本糖尿病教育・看護学会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ノボ ノルディスク ファーマ株式会社　／　ライフスキャンジャパン株式会社</a:t>
            </a:r>
          </a:p>
        </p:txBody>
      </p:sp>
      <p:sp>
        <p:nvSpPr>
          <p:cNvPr id="19" name="テキスト ボックス 7"/>
          <p:cNvSpPr txBox="1"/>
          <p:nvPr/>
        </p:nvSpPr>
        <p:spPr>
          <a:xfrm>
            <a:off x="1772816" y="8078056"/>
            <a:ext cx="4969010" cy="353943"/>
          </a:xfrm>
          <a:prstGeom prst="rect">
            <a:avLst/>
          </a:prstGeom>
          <a:ln w="127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研修会の問合せ先</a:t>
            </a:r>
            <a:r>
              <a:rPr kumimoji="1" lang="ja-JP" altLang="en-US" sz="8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：</a:t>
            </a:r>
            <a:r>
              <a:rPr lang="ja-JP" altLang="en-US" sz="8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聖隷浜松病院　看護部　山本真矢</a:t>
            </a:r>
            <a:endParaRPr lang="en-US" altLang="ja-JP" sz="8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r>
              <a:rPr kumimoji="1" lang="en-US" altLang="ja-JP" sz="8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TEL</a:t>
            </a:r>
            <a:r>
              <a:rPr kumimoji="1" lang="ja-JP" altLang="en-US" sz="8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：</a:t>
            </a:r>
            <a:r>
              <a:rPr kumimoji="1" lang="en-US" altLang="ja-JP" sz="8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053‐474-2222</a:t>
            </a:r>
            <a:r>
              <a:rPr kumimoji="1" lang="ja-JP" altLang="en-US" sz="8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，　</a:t>
            </a:r>
            <a:r>
              <a:rPr lang="en-US" altLang="ja-JP" sz="8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FAX</a:t>
            </a:r>
            <a:r>
              <a:rPr lang="ja-JP" altLang="en-US" sz="8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：</a:t>
            </a:r>
            <a:r>
              <a:rPr lang="en-US" altLang="ja-JP" sz="8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053‐471-6050</a:t>
            </a:r>
            <a:r>
              <a:rPr lang="ja-JP" altLang="en-US" sz="8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，</a:t>
            </a:r>
            <a:r>
              <a:rPr kumimoji="1" lang="en-US" altLang="ja-JP" sz="8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E-mail</a:t>
            </a:r>
            <a:r>
              <a:rPr kumimoji="1" lang="ja-JP" altLang="en-US" sz="8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：</a:t>
            </a:r>
            <a:r>
              <a:rPr kumimoji="1" lang="en-US" altLang="ja-JP" sz="8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ma-yamamoto11@sis.seirei.or.jp</a:t>
            </a:r>
            <a:endParaRPr kumimoji="1" lang="ja-JP" altLang="en-US" sz="8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10290" y="2382102"/>
            <a:ext cx="6381436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◇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14:00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14:05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開会の挨拶　土屋　紘子（聖隷三方原病院　慢性疾患看護専門看護師）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◇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14:05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14:55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実践報告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座長　法月　美佐代（浜松北病院　看護師　日本糖尿病療養指導士） 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うつ病で食事管理ができない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型糖尿病の１事例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</a:p>
          <a:p>
            <a:pPr>
              <a:spcBef>
                <a:spcPts val="600"/>
              </a:spcBef>
            </a:pP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松本　礼子（聖隷浜松病院　慢性疾患看護専門看護師）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14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教育入院中の関わりに難渋した鬱病の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型糖尿病の１事例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</a:p>
          <a:p>
            <a:pPr algn="r">
              <a:spcBef>
                <a:spcPts val="600"/>
              </a:spcBef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森下　絵美（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JA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厚生連　遠州病院　看護師　日本糖尿病療養指導士）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＊休憩 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14:55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15:00</a:t>
            </a: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◇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15:00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16:00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教育講演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座長　鈴木　智津子（浜松医科大学附属病院　慢性疾患看護専門看護師）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うつ病とは？ ～精神疾患を患いながら社会で暮らすこと～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</a:p>
          <a:p>
            <a:pPr>
              <a:spcBef>
                <a:spcPts val="600"/>
              </a:spcBef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高橋　淳子　先生（聖隷浜松病院　精神看護専門看護師）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＊休憩 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16:00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16:10</a:t>
            </a:r>
          </a:p>
          <a:p>
            <a:pPr>
              <a:spcBef>
                <a:spcPts val="600"/>
              </a:spcBef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◇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16:10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17:20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特別講演 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座長　山本　真矢（聖隷浜松病院　慢性疾患看護専門看護師）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うつ病をもつ糖尿病患者への心のケア～療養支援のコツ～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土川　睦子　先生（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DM-NURSE-LAB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代表・土川塾主宰　糖尿病看護認定看護師）　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◇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17:20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17:25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閉会の挨拶　山本　真矢（聖隷浜松病院　慢性疾患看護専門看護師）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201976" y="2120925"/>
            <a:ext cx="6555892" cy="307777"/>
            <a:chOff x="185934" y="2137739"/>
            <a:chExt cx="6555892" cy="307777"/>
          </a:xfrm>
        </p:grpSpPr>
        <p:cxnSp>
          <p:nvCxnSpPr>
            <p:cNvPr id="29" name="直線コネクタ 28"/>
            <p:cNvCxnSpPr/>
            <p:nvPr/>
          </p:nvCxnSpPr>
          <p:spPr>
            <a:xfrm>
              <a:off x="185934" y="2291628"/>
              <a:ext cx="2560343" cy="0"/>
            </a:xfrm>
            <a:prstGeom prst="line">
              <a:avLst/>
            </a:prstGeom>
            <a:ln w="38100" cmpd="dbl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正方形/長方形 13"/>
            <p:cNvSpPr/>
            <p:nvPr/>
          </p:nvSpPr>
          <p:spPr>
            <a:xfrm>
              <a:off x="2024844" y="2137739"/>
              <a:ext cx="266429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ja-JP" altLang="en-US" sz="1400" b="1" dirty="0">
                  <a:solidFill>
                    <a:srgbClr val="0000CC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≪プログラム≫　　　　　　</a:t>
              </a:r>
              <a:endParaRPr lang="en-US" altLang="ja-JP" sz="1400" b="1" dirty="0">
                <a:solidFill>
                  <a:srgbClr val="0000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15" name="直線コネクタ 14"/>
            <p:cNvCxnSpPr/>
            <p:nvPr/>
          </p:nvCxnSpPr>
          <p:spPr>
            <a:xfrm>
              <a:off x="3970413" y="2291628"/>
              <a:ext cx="2771413" cy="0"/>
            </a:xfrm>
            <a:prstGeom prst="line">
              <a:avLst/>
            </a:prstGeom>
            <a:ln w="38100" cmpd="dbl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直線コネクタ 16"/>
          <p:cNvCxnSpPr/>
          <p:nvPr/>
        </p:nvCxnSpPr>
        <p:spPr>
          <a:xfrm>
            <a:off x="72019" y="7465128"/>
            <a:ext cx="6569946" cy="0"/>
          </a:xfrm>
          <a:prstGeom prst="line">
            <a:avLst/>
          </a:prstGeom>
          <a:ln w="38100" cmpd="dbl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1645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</TotalTime>
  <Words>79</Words>
  <Application>Microsoft Office PowerPoint</Application>
  <PresentationFormat>画面に合わせる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 P丸ゴシック体M</vt:lpstr>
      <vt:lpstr>HG丸ｺﾞｼｯｸM-PRO</vt:lpstr>
      <vt:lpstr>游ゴシック</vt:lpstr>
      <vt:lpstr>Arial</vt:lpstr>
      <vt:lpstr>Calibri</vt:lpstr>
      <vt:lpstr>Office ​​テーマ</vt:lpstr>
      <vt:lpstr>第31回　静岡県西部糖尿病看護研究会のご案内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山本真矢</cp:lastModifiedBy>
  <cp:revision>80</cp:revision>
  <cp:lastPrinted>2019-08-03T01:49:20Z</cp:lastPrinted>
  <dcterms:created xsi:type="dcterms:W3CDTF">2016-07-21T12:23:44Z</dcterms:created>
  <dcterms:modified xsi:type="dcterms:W3CDTF">2019-08-12T10:56:59Z</dcterms:modified>
</cp:coreProperties>
</file>