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59" r:id="rId3"/>
  </p:sldIdLst>
  <p:sldSz cx="5143500" cy="9144000" type="screen16x9"/>
  <p:notesSz cx="6802438" cy="99345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2">
          <p15:clr>
            <a:srgbClr val="A4A3A4"/>
          </p15:clr>
        </p15:guide>
        <p15:guide id="2" orient="horz" pos="1470">
          <p15:clr>
            <a:srgbClr val="A4A3A4"/>
          </p15:clr>
        </p15:guide>
        <p15:guide id="3" pos="112">
          <p15:clr>
            <a:srgbClr val="A4A3A4"/>
          </p15:clr>
        </p15:guide>
        <p15:guide id="4" pos="3128">
          <p15:clr>
            <a:srgbClr val="A4A3A4"/>
          </p15:clr>
        </p15:guide>
      </p15:sldGuideLst>
    </p:ext>
    <p:ext uri="{2D200454-40CA-4A62-9FC3-DE9A4176ACB9}">
      <p15:notesGuideLst xmlns:p15="http://schemas.microsoft.com/office/powerpoint/2012/main">
        <p15:guide id="1" orient="horz" pos="3129"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00"/>
    <a:srgbClr val="FFCCFF"/>
    <a:srgbClr val="CCFF99"/>
    <a:srgbClr val="FFFFCC"/>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027" autoAdjust="0"/>
  </p:normalViewPr>
  <p:slideViewPr>
    <p:cSldViewPr snapToGrid="0" snapToObjects="1">
      <p:cViewPr varScale="1">
        <p:scale>
          <a:sx n="51" d="100"/>
          <a:sy n="51" d="100"/>
        </p:scale>
        <p:origin x="2484" y="78"/>
      </p:cViewPr>
      <p:guideLst>
        <p:guide orient="horz" pos="4782"/>
        <p:guide orient="horz" pos="1470"/>
        <p:guide pos="112"/>
        <p:guide pos="3128"/>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129"/>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5990" y="9098582"/>
            <a:ext cx="793540" cy="724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2" y="2"/>
            <a:ext cx="2947723" cy="234675"/>
          </a:xfrm>
          <a:prstGeom prst="rect">
            <a:avLst/>
          </a:prstGeom>
        </p:spPr>
        <p:txBody>
          <a:bodyPr vert="horz" lIns="219392" tIns="46438" rIns="182826" bIns="46438" rtlCol="0"/>
          <a:lstStyle>
            <a:lvl1pPr algn="l">
              <a:defRPr sz="1200"/>
            </a:lvl1pPr>
          </a:lstStyle>
          <a:p>
            <a:endParaRPr lang="en-GB" sz="900" dirty="0"/>
          </a:p>
        </p:txBody>
      </p:sp>
      <p:sp>
        <p:nvSpPr>
          <p:cNvPr id="3" name="Date Placeholder 2"/>
          <p:cNvSpPr>
            <a:spLocks noGrp="1"/>
          </p:cNvSpPr>
          <p:nvPr>
            <p:ph type="dt" sz="quarter" idx="1"/>
          </p:nvPr>
        </p:nvSpPr>
        <p:spPr>
          <a:xfrm>
            <a:off x="3853142" y="2"/>
            <a:ext cx="2947723" cy="234675"/>
          </a:xfrm>
          <a:prstGeom prst="rect">
            <a:avLst/>
          </a:prstGeom>
        </p:spPr>
        <p:txBody>
          <a:bodyPr vert="horz" lIns="219392" tIns="46438" rIns="182826" bIns="46438" rtlCol="0"/>
          <a:lstStyle>
            <a:lvl1pPr algn="r">
              <a:defRPr sz="1200"/>
            </a:lvl1pPr>
          </a:lstStyle>
          <a:p>
            <a:fld id="{FD51D3D3-FD18-4681-9F4D-FACA76A9F716}" type="datetimeFigureOut">
              <a:rPr lang="en-GB" sz="900"/>
              <a:t>06/03/2019</a:t>
            </a:fld>
            <a:endParaRPr lang="en-GB" sz="900"/>
          </a:p>
        </p:txBody>
      </p:sp>
      <p:sp>
        <p:nvSpPr>
          <p:cNvPr id="4" name="Footer Placeholder 3"/>
          <p:cNvSpPr>
            <a:spLocks noGrp="1"/>
          </p:cNvSpPr>
          <p:nvPr>
            <p:ph type="ftr" sz="quarter" idx="2"/>
          </p:nvPr>
        </p:nvSpPr>
        <p:spPr>
          <a:xfrm>
            <a:off x="2" y="227492"/>
            <a:ext cx="2947723" cy="234675"/>
          </a:xfrm>
          <a:prstGeom prst="rect">
            <a:avLst/>
          </a:prstGeom>
        </p:spPr>
        <p:txBody>
          <a:bodyPr vert="horz" lIns="219392" tIns="46438" rIns="182826" bIns="46438" rtlCol="0" anchor="b"/>
          <a:lstStyle>
            <a:lvl1pPr algn="l">
              <a:defRPr sz="1200"/>
            </a:lvl1pPr>
          </a:lstStyle>
          <a:p>
            <a:endParaRPr lang="en-GB" sz="900"/>
          </a:p>
        </p:txBody>
      </p:sp>
      <p:sp>
        <p:nvSpPr>
          <p:cNvPr id="5" name="Slide Number Placeholder 4"/>
          <p:cNvSpPr>
            <a:spLocks noGrp="1"/>
          </p:cNvSpPr>
          <p:nvPr>
            <p:ph type="sldNum" sz="quarter" idx="3"/>
          </p:nvPr>
        </p:nvSpPr>
        <p:spPr>
          <a:xfrm>
            <a:off x="3853142" y="227492"/>
            <a:ext cx="2947723" cy="234675"/>
          </a:xfrm>
          <a:prstGeom prst="rect">
            <a:avLst/>
          </a:prstGeom>
        </p:spPr>
        <p:txBody>
          <a:bodyPr vert="horz" lIns="219392" tIns="46438" rIns="182826" bIns="46438" rtlCol="0" anchor="b"/>
          <a:lstStyle>
            <a:lvl1pPr algn="r">
              <a:defRPr sz="1200"/>
            </a:lvl1pPr>
          </a:lstStyle>
          <a:p>
            <a:fld id="{4E4F0B25-6B6C-417F-8A5F-3AB6073F7C55}" type="slidenum">
              <a:rPr lang="en-GB" sz="900"/>
              <a:t>‹#›</a:t>
            </a:fld>
            <a:endParaRPr lang="en-GB" sz="900"/>
          </a:p>
        </p:txBody>
      </p:sp>
    </p:spTree>
    <p:extLst>
      <p:ext uri="{BB962C8B-B14F-4D97-AF65-F5344CB8AC3E}">
        <p14:creationId xmlns:p14="http://schemas.microsoft.com/office/powerpoint/2010/main" val="165986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2947723" cy="232994"/>
          </a:xfrm>
          <a:prstGeom prst="rect">
            <a:avLst/>
          </a:prstGeom>
        </p:spPr>
        <p:txBody>
          <a:bodyPr vert="horz" lIns="219392" tIns="46438" rIns="219392" bIns="46438" rtlCol="0"/>
          <a:lstStyle>
            <a:lvl1pPr algn="l">
              <a:defRPr sz="900"/>
            </a:lvl1pPr>
          </a:lstStyle>
          <a:p>
            <a:endParaRPr lang="en-GB" dirty="0"/>
          </a:p>
        </p:txBody>
      </p:sp>
      <p:sp>
        <p:nvSpPr>
          <p:cNvPr id="3" name="Date Placeholder 2"/>
          <p:cNvSpPr>
            <a:spLocks noGrp="1"/>
          </p:cNvSpPr>
          <p:nvPr>
            <p:ph type="dt" idx="1"/>
          </p:nvPr>
        </p:nvSpPr>
        <p:spPr>
          <a:xfrm>
            <a:off x="3853142" y="3"/>
            <a:ext cx="2947723" cy="232994"/>
          </a:xfrm>
          <a:prstGeom prst="rect">
            <a:avLst/>
          </a:prstGeom>
        </p:spPr>
        <p:txBody>
          <a:bodyPr vert="horz" lIns="219392" tIns="46438" rIns="219392" bIns="46438" rtlCol="0"/>
          <a:lstStyle>
            <a:lvl1pPr algn="r">
              <a:defRPr sz="900"/>
            </a:lvl1pPr>
          </a:lstStyle>
          <a:p>
            <a:fld id="{6B8772CB-E7B8-41C1-95DC-B7BED37C05AE}" type="datetimeFigureOut">
              <a:rPr lang="en-GB" smtClean="0"/>
              <a:pPr/>
              <a:t>06/03/2019</a:t>
            </a:fld>
            <a:endParaRPr lang="en-GB" dirty="0"/>
          </a:p>
        </p:txBody>
      </p:sp>
      <p:sp>
        <p:nvSpPr>
          <p:cNvPr id="4" name="Slide Image Placeholder 3"/>
          <p:cNvSpPr>
            <a:spLocks noGrp="1" noRot="1" noChangeAspect="1"/>
          </p:cNvSpPr>
          <p:nvPr>
            <p:ph type="sldImg" idx="2"/>
          </p:nvPr>
        </p:nvSpPr>
        <p:spPr>
          <a:xfrm>
            <a:off x="2354263" y="746125"/>
            <a:ext cx="2093912" cy="3725863"/>
          </a:xfrm>
          <a:prstGeom prst="rect">
            <a:avLst/>
          </a:prstGeom>
          <a:noFill/>
          <a:ln w="12700">
            <a:solidFill>
              <a:prstClr val="black"/>
            </a:solidFill>
          </a:ln>
        </p:spPr>
        <p:txBody>
          <a:bodyPr vert="horz" lIns="92876" tIns="46438" rIns="92876" bIns="46438" rtlCol="0" anchor="ctr"/>
          <a:lstStyle/>
          <a:p>
            <a:endParaRPr lang="en-GB"/>
          </a:p>
        </p:txBody>
      </p:sp>
      <p:sp>
        <p:nvSpPr>
          <p:cNvPr id="5" name="Notes Placeholder 4"/>
          <p:cNvSpPr>
            <a:spLocks noGrp="1"/>
          </p:cNvSpPr>
          <p:nvPr>
            <p:ph type="body" sz="quarter" idx="3"/>
          </p:nvPr>
        </p:nvSpPr>
        <p:spPr>
          <a:xfrm>
            <a:off x="377915" y="4718927"/>
            <a:ext cx="6046612" cy="4276780"/>
          </a:xfrm>
          <a:prstGeom prst="rect">
            <a:avLst/>
          </a:prstGeom>
        </p:spPr>
        <p:txBody>
          <a:bodyPr vert="horz" lIns="92876" tIns="46438" rIns="92876" bIns="464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236364"/>
            <a:ext cx="2947723" cy="232994"/>
          </a:xfrm>
          <a:prstGeom prst="rect">
            <a:avLst/>
          </a:prstGeom>
        </p:spPr>
        <p:txBody>
          <a:bodyPr vert="horz" lIns="219392" tIns="46438" rIns="219392" bIns="46438" rtlCol="0" anchor="b"/>
          <a:lstStyle>
            <a:lvl1pPr algn="l">
              <a:defRPr sz="900"/>
            </a:lvl1pPr>
          </a:lstStyle>
          <a:p>
            <a:endParaRPr lang="en-GB"/>
          </a:p>
        </p:txBody>
      </p:sp>
      <p:sp>
        <p:nvSpPr>
          <p:cNvPr id="7" name="Slide Number Placeholder 6"/>
          <p:cNvSpPr>
            <a:spLocks noGrp="1"/>
          </p:cNvSpPr>
          <p:nvPr>
            <p:ph type="sldNum" sz="quarter" idx="5"/>
          </p:nvPr>
        </p:nvSpPr>
        <p:spPr>
          <a:xfrm>
            <a:off x="3853142" y="236364"/>
            <a:ext cx="2947723" cy="232994"/>
          </a:xfrm>
          <a:prstGeom prst="rect">
            <a:avLst/>
          </a:prstGeom>
        </p:spPr>
        <p:txBody>
          <a:bodyPr vert="horz" lIns="219392" tIns="46438" rIns="219392" bIns="46438" rtlCol="0" anchor="b"/>
          <a:lstStyle>
            <a:lvl1pPr algn="r">
              <a:defRPr sz="900"/>
            </a:lvl1pPr>
          </a:lstStyle>
          <a:p>
            <a:fld id="{576E89B1-B476-4C59-A1AE-E6F2A1941AB8}" type="slidenum">
              <a:rPr lang="en-GB" smtClean="0"/>
              <a:pPr/>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5990" y="9098582"/>
            <a:ext cx="793540" cy="724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798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2</a:t>
            </a:fld>
            <a:endParaRPr lang="en-GB" dirty="0"/>
          </a:p>
        </p:txBody>
      </p:sp>
    </p:spTree>
    <p:extLst>
      <p:ext uri="{BB962C8B-B14F-4D97-AF65-F5344CB8AC3E}">
        <p14:creationId xmlns:p14="http://schemas.microsoft.com/office/powerpoint/2010/main" val="164813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72700" y="2333980"/>
            <a:ext cx="1992600" cy="2722743"/>
          </a:xfrm>
        </p:spPr>
        <p:txBody>
          <a:bodyPr anchor="b"/>
          <a:lstStyle>
            <a:lvl1pPr algn="r">
              <a:lnSpc>
                <a:spcPct val="85000"/>
              </a:lnSpc>
              <a:defRPr sz="3200"/>
            </a:lvl1pPr>
          </a:lstStyle>
          <a:p>
            <a:pPr lvl="0"/>
            <a:r>
              <a:rPr lang="ja-JP" altLang="en-US" noProof="0"/>
              <a:t>マスター タイトルの書式設定</a:t>
            </a:r>
            <a:endParaRPr lang="en-GB" noProof="0" dirty="0"/>
          </a:p>
        </p:txBody>
      </p:sp>
      <p:sp>
        <p:nvSpPr>
          <p:cNvPr id="3075" name="Rectangle 3"/>
          <p:cNvSpPr>
            <a:spLocks noGrp="1" noChangeArrowheads="1"/>
          </p:cNvSpPr>
          <p:nvPr>
            <p:ph type="subTitle" idx="1"/>
          </p:nvPr>
        </p:nvSpPr>
        <p:spPr>
          <a:xfrm>
            <a:off x="2972183" y="5378599"/>
            <a:ext cx="1993117" cy="121704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a:t>マスター サブタイトルの書式設定</a:t>
            </a:r>
            <a:endParaRPr lang="en-GB" noProof="0" dirty="0"/>
          </a:p>
        </p:txBody>
      </p:sp>
      <p:sp>
        <p:nvSpPr>
          <p:cNvPr id="7"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19521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8"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9"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10" name="Content Placeholder 2"/>
          <p:cNvSpPr>
            <a:spLocks noGrp="1"/>
          </p:cNvSpPr>
          <p:nvPr>
            <p:ph idx="10"/>
          </p:nvPr>
        </p:nvSpPr>
        <p:spPr>
          <a:xfrm>
            <a:off x="2660850" y="2332842"/>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Content Placeholder 2"/>
          <p:cNvSpPr>
            <a:spLocks noGrp="1"/>
          </p:cNvSpPr>
          <p:nvPr>
            <p:ph idx="26"/>
          </p:nvPr>
        </p:nvSpPr>
        <p:spPr>
          <a:xfrm>
            <a:off x="178201" y="2332842"/>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Content Placeholder 2"/>
          <p:cNvSpPr>
            <a:spLocks noGrp="1"/>
          </p:cNvSpPr>
          <p:nvPr>
            <p:ph idx="27"/>
          </p:nvPr>
        </p:nvSpPr>
        <p:spPr>
          <a:xfrm>
            <a:off x="2660351" y="5108410"/>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Content Placeholder 2"/>
          <p:cNvSpPr>
            <a:spLocks noGrp="1"/>
          </p:cNvSpPr>
          <p:nvPr>
            <p:ph idx="28"/>
          </p:nvPr>
        </p:nvSpPr>
        <p:spPr>
          <a:xfrm>
            <a:off x="177701" y="5108410"/>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Tree>
    <p:extLst>
      <p:ext uri="{BB962C8B-B14F-4D97-AF65-F5344CB8AC3E}">
        <p14:creationId xmlns:p14="http://schemas.microsoft.com/office/powerpoint/2010/main" val="2112369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33" name="Content Placeholder 2"/>
          <p:cNvSpPr>
            <a:spLocks noGrp="1"/>
          </p:cNvSpPr>
          <p:nvPr>
            <p:ph idx="1"/>
          </p:nvPr>
        </p:nvSpPr>
        <p:spPr>
          <a:xfrm>
            <a:off x="178200" y="2332842"/>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4" name="Content Placeholder 2"/>
          <p:cNvSpPr>
            <a:spLocks noGrp="1"/>
          </p:cNvSpPr>
          <p:nvPr>
            <p:ph idx="10"/>
          </p:nvPr>
        </p:nvSpPr>
        <p:spPr>
          <a:xfrm>
            <a:off x="1833961" y="2332842"/>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5" name="Content Placeholder 2"/>
          <p:cNvSpPr>
            <a:spLocks noGrp="1"/>
          </p:cNvSpPr>
          <p:nvPr>
            <p:ph idx="11"/>
          </p:nvPr>
        </p:nvSpPr>
        <p:spPr>
          <a:xfrm>
            <a:off x="3489722" y="2332842"/>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2"/>
          </p:nvPr>
        </p:nvSpPr>
        <p:spPr>
          <a:xfrm>
            <a:off x="178200" y="5108410"/>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3"/>
          </p:nvPr>
        </p:nvSpPr>
        <p:spPr>
          <a:xfrm>
            <a:off x="1833961" y="5108410"/>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4"/>
          </p:nvPr>
        </p:nvSpPr>
        <p:spPr>
          <a:xfrm>
            <a:off x="3489722" y="5108410"/>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6"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7"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984161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5143500" cy="9144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59350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5143500" cy="4709212"/>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8" name="Content Placeholder 2"/>
          <p:cNvSpPr>
            <a:spLocks noGrp="1"/>
          </p:cNvSpPr>
          <p:nvPr>
            <p:ph idx="25"/>
          </p:nvPr>
        </p:nvSpPr>
        <p:spPr>
          <a:xfrm>
            <a:off x="178200" y="5108408"/>
            <a:ext cx="478710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694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2332843"/>
            <a:ext cx="5143500" cy="5254734"/>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817426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2568594" cy="9144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5" name="Title 1"/>
          <p:cNvSpPr>
            <a:spLocks noGrp="1"/>
          </p:cNvSpPr>
          <p:nvPr>
            <p:ph type="title"/>
          </p:nvPr>
        </p:nvSpPr>
        <p:spPr>
          <a:xfrm>
            <a:off x="2741313" y="916302"/>
            <a:ext cx="2223987" cy="695844"/>
          </a:xfrm>
        </p:spPr>
        <p:txBody>
          <a:bodyPr anchor="ctr" anchorCtr="0"/>
          <a:lstStyle>
            <a:lvl1pPr>
              <a:defRPr sz="2400"/>
            </a:lvl1pPr>
          </a:lstStyle>
          <a:p>
            <a:r>
              <a:rPr lang="ja-JP" altLang="en-US" noProof="0"/>
              <a:t>マスター タイトルの書式設定</a:t>
            </a:r>
            <a:endParaRPr lang="en-GB" noProof="0" dirty="0"/>
          </a:p>
        </p:txBody>
      </p:sp>
      <p:sp>
        <p:nvSpPr>
          <p:cNvPr id="14" name="Content Placeholder 2"/>
          <p:cNvSpPr>
            <a:spLocks noGrp="1"/>
          </p:cNvSpPr>
          <p:nvPr>
            <p:ph idx="11"/>
          </p:nvPr>
        </p:nvSpPr>
        <p:spPr>
          <a:xfrm>
            <a:off x="2741313" y="2332842"/>
            <a:ext cx="2223987" cy="5254736"/>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2741313" y="184724"/>
            <a:ext cx="1237429"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7697255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178200" y="2332843"/>
            <a:ext cx="4787100" cy="5254734"/>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778043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2661418" y="2332843"/>
            <a:ext cx="2302745" cy="5254734"/>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26" name="Content Placeholder 2"/>
          <p:cNvSpPr>
            <a:spLocks noGrp="1"/>
          </p:cNvSpPr>
          <p:nvPr>
            <p:ph idx="1"/>
          </p:nvPr>
        </p:nvSpPr>
        <p:spPr>
          <a:xfrm>
            <a:off x="178201" y="2332842"/>
            <a:ext cx="230445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595665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179337" y="2332842"/>
            <a:ext cx="3130105"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6" name="Picture Placeholder 8"/>
          <p:cNvSpPr>
            <a:spLocks noGrp="1"/>
          </p:cNvSpPr>
          <p:nvPr>
            <p:ph type="pic" sz="quarter" idx="14"/>
          </p:nvPr>
        </p:nvSpPr>
        <p:spPr>
          <a:xfrm>
            <a:off x="3488779" y="2332843"/>
            <a:ext cx="1476521" cy="5254734"/>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316741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p:nvPr>
        </p:nvSpPr>
        <p:spPr>
          <a:xfrm>
            <a:off x="3902175" y="2332843"/>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4" name="Content Placeholder 2"/>
          <p:cNvSpPr>
            <a:spLocks noGrp="1"/>
          </p:cNvSpPr>
          <p:nvPr>
            <p:ph idx="18"/>
          </p:nvPr>
        </p:nvSpPr>
        <p:spPr>
          <a:xfrm>
            <a:off x="179337" y="2332842"/>
            <a:ext cx="3548749"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411315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178200" y="2332842"/>
            <a:ext cx="478710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7"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18118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179337" y="2332842"/>
            <a:ext cx="2306054"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p:nvPr>
        </p:nvSpPr>
        <p:spPr>
          <a:xfrm>
            <a:off x="3902175" y="2332843"/>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p:nvPr>
        </p:nvSpPr>
        <p:spPr>
          <a:xfrm>
            <a:off x="2658867"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83619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p:nvPr>
        </p:nvSpPr>
        <p:spPr>
          <a:xfrm>
            <a:off x="3902175" y="2332843"/>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p:nvPr>
        </p:nvSpPr>
        <p:spPr>
          <a:xfrm>
            <a:off x="2658867"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1" name="Picture Placeholder 8"/>
          <p:cNvSpPr>
            <a:spLocks noGrp="1"/>
          </p:cNvSpPr>
          <p:nvPr>
            <p:ph type="pic" sz="quarter" idx="29"/>
          </p:nvPr>
        </p:nvSpPr>
        <p:spPr>
          <a:xfrm>
            <a:off x="1418533"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2" name="Picture Placeholder 8"/>
          <p:cNvSpPr>
            <a:spLocks noGrp="1"/>
          </p:cNvSpPr>
          <p:nvPr>
            <p:ph type="pic" sz="quarter" idx="30"/>
          </p:nvPr>
        </p:nvSpPr>
        <p:spPr>
          <a:xfrm>
            <a:off x="178200"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80477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179337" y="2332842"/>
            <a:ext cx="1644555"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3" name="Media Placeholder 8"/>
          <p:cNvSpPr>
            <a:spLocks noGrp="1"/>
          </p:cNvSpPr>
          <p:nvPr>
            <p:ph type="media" sz="quarter" idx="18" hasCustomPrompt="1"/>
          </p:nvPr>
        </p:nvSpPr>
        <p:spPr>
          <a:xfrm>
            <a:off x="2012695" y="2328760"/>
            <a:ext cx="2958086" cy="525881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6"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111309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2751491" y="2328760"/>
            <a:ext cx="2219291" cy="5258818"/>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a:t>Click to add media size 4/3</a:t>
            </a:r>
          </a:p>
        </p:txBody>
      </p:sp>
      <p:sp>
        <p:nvSpPr>
          <p:cNvPr id="17" name="Content Placeholder 2"/>
          <p:cNvSpPr>
            <a:spLocks noGrp="1"/>
          </p:cNvSpPr>
          <p:nvPr>
            <p:ph idx="24"/>
          </p:nvPr>
        </p:nvSpPr>
        <p:spPr>
          <a:xfrm>
            <a:off x="179337" y="2332842"/>
            <a:ext cx="2391521"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6"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61520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5143500" cy="9143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1226509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178200" y="549404"/>
            <a:ext cx="4787100" cy="7038174"/>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a:extLst/>
        </p:spPr>
        <p:txBody>
          <a:bodyPr vert="horz" wrap="none" lIns="72000" tIns="72000" rIns="72000" bIns="72000" numCol="1" rtlCol="0" anchor="ctr" anchorCtr="0" compatLnSpc="1">
            <a:prstTxWarp prst="textNoShape">
              <a:avLst/>
            </a:prstTxWarp>
          </a:bodyPr>
          <a:lstStyle/>
          <a:p>
            <a:pPr marL="0" marR="0" indent="0" algn="ctr" defTabSz="1219200" rtl="0" eaLnBrk="1" fontAlgn="base" latinLnBrk="0" hangingPunct="1">
              <a:lnSpc>
                <a:spcPct val="100000"/>
              </a:lnSpc>
              <a:spcBef>
                <a:spcPct val="50000"/>
              </a:spcBef>
              <a:spcAft>
                <a:spcPct val="0"/>
              </a:spcAft>
              <a:buClrTx/>
              <a:buSzTx/>
              <a:buFontTx/>
              <a:buNone/>
              <a:tabLst/>
            </a:pPr>
            <a:endParaRPr kumimoji="0" lang="en-GB" sz="2400" b="1" i="0" u="none" strike="noStrike" cap="none" normalizeH="0" baseline="0" noProof="0">
              <a:ln>
                <a:noFill/>
              </a:ln>
              <a:solidFill>
                <a:srgbClr val="001965"/>
              </a:solidFill>
              <a:effectLst/>
              <a:latin typeface="Verdana" pitchFamily="34" charset="0"/>
            </a:endParaRPr>
          </a:p>
        </p:txBody>
      </p:sp>
      <p:sp>
        <p:nvSpPr>
          <p:cNvPr id="21" name="Title 6"/>
          <p:cNvSpPr txBox="1">
            <a:spLocks/>
          </p:cNvSpPr>
          <p:nvPr userDrawn="1"/>
        </p:nvSpPr>
        <p:spPr bwMode="auto">
          <a:xfrm>
            <a:off x="179337" y="1026329"/>
            <a:ext cx="4791445" cy="695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877888"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888" rtl="0" eaLnBrk="0" fontAlgn="base" hangingPunct="0">
              <a:spcBef>
                <a:spcPct val="0"/>
              </a:spcBef>
              <a:spcAft>
                <a:spcPct val="0"/>
              </a:spcAft>
              <a:defRPr sz="2700" b="1">
                <a:solidFill>
                  <a:srgbClr val="001965"/>
                </a:solidFill>
                <a:latin typeface="Verdana" pitchFamily="34" charset="0"/>
              </a:defRPr>
            </a:lvl2pPr>
            <a:lvl3pPr algn="l" defTabSz="877888" rtl="0" eaLnBrk="0" fontAlgn="base" hangingPunct="0">
              <a:spcBef>
                <a:spcPct val="0"/>
              </a:spcBef>
              <a:spcAft>
                <a:spcPct val="0"/>
              </a:spcAft>
              <a:defRPr sz="2700" b="1">
                <a:solidFill>
                  <a:srgbClr val="001965"/>
                </a:solidFill>
                <a:latin typeface="Verdana" pitchFamily="34" charset="0"/>
              </a:defRPr>
            </a:lvl3pPr>
            <a:lvl4pPr algn="l" defTabSz="877888" rtl="0" eaLnBrk="0" fontAlgn="base" hangingPunct="0">
              <a:spcBef>
                <a:spcPct val="0"/>
              </a:spcBef>
              <a:spcAft>
                <a:spcPct val="0"/>
              </a:spcAft>
              <a:defRPr sz="2700" b="1">
                <a:solidFill>
                  <a:srgbClr val="001965"/>
                </a:solidFill>
                <a:latin typeface="Verdana" pitchFamily="34" charset="0"/>
              </a:defRPr>
            </a:lvl4pPr>
            <a:lvl5pPr algn="l" defTabSz="877888" rtl="0" eaLnBrk="0" fontAlgn="base" hangingPunct="0">
              <a:spcBef>
                <a:spcPct val="0"/>
              </a:spcBef>
              <a:spcAft>
                <a:spcPct val="0"/>
              </a:spcAft>
              <a:defRPr sz="2700" b="1">
                <a:solidFill>
                  <a:srgbClr val="001965"/>
                </a:solidFill>
                <a:latin typeface="Verdana" pitchFamily="34" charset="0"/>
              </a:defRPr>
            </a:lvl5pPr>
            <a:lvl6pPr marL="329595" algn="l" defTabSz="878921" rtl="0" eaLnBrk="1" fontAlgn="base" hangingPunct="1">
              <a:spcBef>
                <a:spcPct val="0"/>
              </a:spcBef>
              <a:spcAft>
                <a:spcPct val="0"/>
              </a:spcAft>
              <a:defRPr sz="2700" b="1">
                <a:solidFill>
                  <a:srgbClr val="001965"/>
                </a:solidFill>
                <a:latin typeface="Verdana" pitchFamily="34" charset="0"/>
              </a:defRPr>
            </a:lvl6pPr>
            <a:lvl7pPr marL="659191" algn="l" defTabSz="878921" rtl="0" eaLnBrk="1" fontAlgn="base" hangingPunct="1">
              <a:spcBef>
                <a:spcPct val="0"/>
              </a:spcBef>
              <a:spcAft>
                <a:spcPct val="0"/>
              </a:spcAft>
              <a:defRPr sz="2700" b="1">
                <a:solidFill>
                  <a:srgbClr val="001965"/>
                </a:solidFill>
                <a:latin typeface="Verdana" pitchFamily="34" charset="0"/>
              </a:defRPr>
            </a:lvl7pPr>
            <a:lvl8pPr marL="988786" algn="l" defTabSz="878921" rtl="0" eaLnBrk="1" fontAlgn="base" hangingPunct="1">
              <a:spcBef>
                <a:spcPct val="0"/>
              </a:spcBef>
              <a:spcAft>
                <a:spcPct val="0"/>
              </a:spcAft>
              <a:defRPr sz="2700" b="1">
                <a:solidFill>
                  <a:srgbClr val="001965"/>
                </a:solidFill>
                <a:latin typeface="Verdana" pitchFamily="34" charset="0"/>
              </a:defRPr>
            </a:lvl8pPr>
            <a:lvl9pPr marL="1318382" algn="l" defTabSz="878921" rtl="0" eaLnBrk="1" fontAlgn="base" hangingPunct="1">
              <a:spcBef>
                <a:spcPct val="0"/>
              </a:spcBef>
              <a:spcAft>
                <a:spcPct val="0"/>
              </a:spcAft>
              <a:defRPr sz="2700" b="1">
                <a:solidFill>
                  <a:srgbClr val="001965"/>
                </a:solidFill>
                <a:latin typeface="Verdana" pitchFamily="34" charset="0"/>
              </a:defRPr>
            </a:lvl9pPr>
          </a:lstStyle>
          <a:p>
            <a:r>
              <a:rPr lang="en-GB" noProof="0" dirty="0"/>
              <a:t>Title</a:t>
            </a:r>
          </a:p>
        </p:txBody>
      </p:sp>
      <p:sp>
        <p:nvSpPr>
          <p:cNvPr id="15" name="TextBox 14"/>
          <p:cNvSpPr txBox="1"/>
          <p:nvPr userDrawn="1"/>
        </p:nvSpPr>
        <p:spPr>
          <a:xfrm>
            <a:off x="1546205" y="4488065"/>
            <a:ext cx="2043773" cy="461665"/>
          </a:xfrm>
          <a:prstGeom prst="rect">
            <a:avLst/>
          </a:prstGeom>
          <a:noFill/>
        </p:spPr>
        <p:txBody>
          <a:bodyPr wrap="square" rtlCol="0">
            <a:spAutoFit/>
          </a:bodyPr>
          <a:lstStyle/>
          <a:p>
            <a:pPr algn="ctr"/>
            <a:r>
              <a:rPr lang="en-GB" sz="1200" b="0" noProof="0" dirty="0">
                <a:solidFill>
                  <a:schemeClr val="accent5"/>
                </a:solidFill>
              </a:rPr>
              <a:t>Keep all content in this area</a:t>
            </a:r>
          </a:p>
        </p:txBody>
      </p:sp>
      <p:sp>
        <p:nvSpPr>
          <p:cNvPr id="28" name="TextBox 27"/>
          <p:cNvSpPr txBox="1"/>
          <p:nvPr userDrawn="1"/>
        </p:nvSpPr>
        <p:spPr>
          <a:xfrm>
            <a:off x="179337" y="2332841"/>
            <a:ext cx="4791445" cy="369332"/>
          </a:xfrm>
          <a:prstGeom prst="rect">
            <a:avLst/>
          </a:prstGeom>
          <a:noFill/>
        </p:spPr>
        <p:txBody>
          <a:bodyPr wrap="square" rtlCol="0">
            <a:spAutoFit/>
          </a:bodyPr>
          <a:lstStyle/>
          <a:p>
            <a:endParaRPr lang="en-GB" noProof="0"/>
          </a:p>
        </p:txBody>
      </p:sp>
      <p:sp>
        <p:nvSpPr>
          <p:cNvPr id="30" name="Rectangle 29"/>
          <p:cNvSpPr/>
          <p:nvPr userDrawn="1"/>
        </p:nvSpPr>
        <p:spPr bwMode="auto">
          <a:xfrm>
            <a:off x="178200" y="2332840"/>
            <a:ext cx="4787101" cy="5254736"/>
          </a:xfrm>
          <a:prstGeom prst="rect">
            <a:avLst/>
          </a:prstGeom>
          <a:noFill/>
          <a:ln w="3175" cap="flat" cmpd="sng" algn="ctr">
            <a:solidFill>
              <a:schemeClr val="accent5"/>
            </a:solidFill>
            <a:prstDash val="solid"/>
            <a:round/>
            <a:headEnd type="none" w="med" len="med"/>
            <a:tailEnd type="none" w="med" len="med"/>
          </a:ln>
          <a:effectLst/>
          <a:extLst/>
        </p:spPr>
        <p:txBody>
          <a:bodyPr vert="horz" wrap="none" lIns="0" tIns="0" rIns="0" bIns="0" numCol="1" rtlCol="0" anchor="t" anchorCtr="0" compatLnSpc="1">
            <a:prstTxWarp prst="textNoShape">
              <a:avLst/>
            </a:prstTxWarp>
          </a:bodyPr>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itchFamily="34" charset="0"/>
              <a:buChar char="•"/>
              <a:tabLst/>
            </a:pPr>
            <a:r>
              <a:rPr kumimoji="0" lang="en-GB" sz="1800" b="0" i="0" u="none" strike="noStrike" cap="none" normalizeH="0" baseline="0" noProof="0" dirty="0">
                <a:ln>
                  <a:noFill/>
                </a:ln>
                <a:solidFill>
                  <a:srgbClr val="001965"/>
                </a:solidFill>
                <a:effectLst/>
                <a:latin typeface="Verdana" pitchFamily="34" charset="0"/>
              </a:rPr>
              <a:t>Content area</a:t>
            </a:r>
          </a:p>
        </p:txBody>
      </p:sp>
      <p:sp>
        <p:nvSpPr>
          <p:cNvPr id="31" name="TextBox 30"/>
          <p:cNvSpPr txBox="1"/>
          <p:nvPr userDrawn="1"/>
        </p:nvSpPr>
        <p:spPr>
          <a:xfrm>
            <a:off x="178200" y="1714595"/>
            <a:ext cx="2571755" cy="461665"/>
          </a:xfrm>
          <a:prstGeom prst="rect">
            <a:avLst/>
          </a:prstGeom>
          <a:noFill/>
        </p:spPr>
        <p:txBody>
          <a:bodyPr wrap="square" rtlCol="0">
            <a:spAutoFit/>
          </a:bodyPr>
          <a:lstStyle/>
          <a:p>
            <a:pPr algn="l"/>
            <a:r>
              <a:rPr lang="en-GB" sz="1200" b="0" noProof="0" dirty="0">
                <a:solidFill>
                  <a:schemeClr val="accent5"/>
                </a:solidFill>
              </a:rPr>
              <a:t>Keep</a:t>
            </a:r>
            <a:r>
              <a:rPr lang="en-GB" sz="1200" b="0" baseline="0" noProof="0" dirty="0">
                <a:solidFill>
                  <a:schemeClr val="accent5"/>
                </a:solidFill>
              </a:rPr>
              <a:t> all titles, </a:t>
            </a:r>
            <a:r>
              <a:rPr lang="en-GB" sz="1200" b="0" baseline="0" noProof="0" dirty="0" err="1">
                <a:solidFill>
                  <a:schemeClr val="accent5"/>
                </a:solidFill>
              </a:rPr>
              <a:t>trompets</a:t>
            </a:r>
            <a:r>
              <a:rPr lang="en-GB" sz="1200" b="0" baseline="0" noProof="0" dirty="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2767394" y="586205"/>
            <a:ext cx="2198919" cy="461665"/>
          </a:xfrm>
          <a:prstGeom prst="rect">
            <a:avLst/>
          </a:prstGeom>
          <a:noFill/>
        </p:spPr>
        <p:txBody>
          <a:bodyPr wrap="square" rtlCol="0">
            <a:spAutoFit/>
          </a:bodyPr>
          <a:lstStyle/>
          <a:p>
            <a:pPr algn="r"/>
            <a:r>
              <a:rPr lang="en-GB" sz="1200" b="0" noProof="0">
                <a:solidFill>
                  <a:schemeClr val="accent5"/>
                </a:solidFill>
              </a:rPr>
              <a:t>Never</a:t>
            </a:r>
            <a:r>
              <a:rPr lang="en-GB" sz="1200" b="0" baseline="0" noProof="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7"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8"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44548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178200" y="686089"/>
            <a:ext cx="4787100" cy="228693"/>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a:t>Insert </a:t>
            </a:r>
            <a:r>
              <a:rPr lang="en-GB" noProof="0" dirty="0" err="1"/>
              <a:t>trompet</a:t>
            </a:r>
            <a:endParaRPr lang="en-GB" noProof="0" dirty="0"/>
          </a:p>
        </p:txBody>
      </p:sp>
      <p:sp>
        <p:nvSpPr>
          <p:cNvPr id="10"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178200" y="2332842"/>
            <a:ext cx="478710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323105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178200" y="1612146"/>
            <a:ext cx="4787100" cy="355068"/>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a:t>Insert subtitle</a:t>
            </a:r>
          </a:p>
        </p:txBody>
      </p:sp>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178200" y="2332842"/>
            <a:ext cx="478710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08655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179337" y="916303"/>
            <a:ext cx="3764531" cy="6675476"/>
          </a:xfrm>
        </p:spPr>
        <p:txBody>
          <a:bodyPr tIns="57600" anchor="t"/>
          <a:lstStyle>
            <a:lvl1pPr>
              <a:lnSpc>
                <a:spcPct val="90000"/>
              </a:lnSpc>
              <a:defRPr sz="6000" spc="-150"/>
            </a:lvl1pPr>
          </a:lstStyle>
          <a:p>
            <a:r>
              <a:rPr lang="ja-JP" altLang="en-US" noProof="0"/>
              <a:t>マスター タイトルの書式設定</a:t>
            </a:r>
            <a:endParaRPr lang="en-GB" noProof="0" dirty="0"/>
          </a:p>
        </p:txBody>
      </p:sp>
      <p:sp>
        <p:nvSpPr>
          <p:cNvPr id="9"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0"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1"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469427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36" name="Content Placeholder 2"/>
          <p:cNvSpPr>
            <a:spLocks noGrp="1"/>
          </p:cNvSpPr>
          <p:nvPr>
            <p:ph idx="1"/>
          </p:nvPr>
        </p:nvSpPr>
        <p:spPr>
          <a:xfrm>
            <a:off x="178201" y="2332842"/>
            <a:ext cx="230445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0"/>
          </p:nvPr>
        </p:nvSpPr>
        <p:spPr>
          <a:xfrm>
            <a:off x="2660850" y="2332841"/>
            <a:ext cx="2304450" cy="5254400"/>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8"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1"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3"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43428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24" name="Content Placeholder 2"/>
          <p:cNvSpPr>
            <a:spLocks noGrp="1"/>
          </p:cNvSpPr>
          <p:nvPr>
            <p:ph idx="1"/>
          </p:nvPr>
        </p:nvSpPr>
        <p:spPr>
          <a:xfrm>
            <a:off x="178200" y="2332842"/>
            <a:ext cx="478710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5" name="Content Placeholder 2"/>
          <p:cNvSpPr>
            <a:spLocks noGrp="1"/>
          </p:cNvSpPr>
          <p:nvPr>
            <p:ph idx="25"/>
          </p:nvPr>
        </p:nvSpPr>
        <p:spPr>
          <a:xfrm>
            <a:off x="178200" y="5108408"/>
            <a:ext cx="478710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30786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27" name="Content Placeholder 2"/>
          <p:cNvSpPr>
            <a:spLocks noGrp="1"/>
          </p:cNvSpPr>
          <p:nvPr>
            <p:ph idx="1"/>
          </p:nvPr>
        </p:nvSpPr>
        <p:spPr>
          <a:xfrm>
            <a:off x="178200" y="2332842"/>
            <a:ext cx="1475578"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8" name="Content Placeholder 2"/>
          <p:cNvSpPr>
            <a:spLocks noGrp="1"/>
          </p:cNvSpPr>
          <p:nvPr>
            <p:ph idx="10"/>
          </p:nvPr>
        </p:nvSpPr>
        <p:spPr>
          <a:xfrm>
            <a:off x="1833961" y="2332842"/>
            <a:ext cx="1475578"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9" name="Content Placeholder 2"/>
          <p:cNvSpPr>
            <a:spLocks noGrp="1"/>
          </p:cNvSpPr>
          <p:nvPr>
            <p:ph idx="11"/>
          </p:nvPr>
        </p:nvSpPr>
        <p:spPr>
          <a:xfrm>
            <a:off x="3489722" y="2332842"/>
            <a:ext cx="1475578"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20"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21"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90875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a:t>マスター タイトルの書式設定</a:t>
            </a:r>
            <a:endParaRPr lang="en-GB" noProof="0" dirty="0"/>
          </a:p>
        </p:txBody>
      </p:sp>
      <p:sp>
        <p:nvSpPr>
          <p:cNvPr id="37" name="Content Placeholder 2"/>
          <p:cNvSpPr>
            <a:spLocks noGrp="1"/>
          </p:cNvSpPr>
          <p:nvPr>
            <p:ph idx="1"/>
          </p:nvPr>
        </p:nvSpPr>
        <p:spPr>
          <a:xfrm>
            <a:off x="178200"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0"/>
          </p:nvPr>
        </p:nvSpPr>
        <p:spPr>
          <a:xfrm>
            <a:off x="1418534"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1"/>
          </p:nvPr>
        </p:nvSpPr>
        <p:spPr>
          <a:xfrm>
            <a:off x="2658867"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40" name="Content Placeholder 2"/>
          <p:cNvSpPr>
            <a:spLocks noGrp="1"/>
          </p:cNvSpPr>
          <p:nvPr>
            <p:ph idx="12"/>
          </p:nvPr>
        </p:nvSpPr>
        <p:spPr>
          <a:xfrm>
            <a:off x="3903167"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00668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3" name="Text Placeholder 2"/>
          <p:cNvSpPr>
            <a:spLocks noGrp="1"/>
          </p:cNvSpPr>
          <p:nvPr>
            <p:ph type="body" idx="1"/>
          </p:nvPr>
        </p:nvSpPr>
        <p:spPr>
          <a:xfrm>
            <a:off x="178200" y="2332839"/>
            <a:ext cx="4787100" cy="5254738"/>
          </a:xfrm>
          <a:prstGeom prst="rect">
            <a:avLst/>
          </a:prstGeom>
        </p:spPr>
        <p:txBody>
          <a:bodyPr vert="horz" lIns="0" tIns="0" rIns="216000" bIns="0" rtlCol="0">
            <a:normAutofit/>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 name="Title Placeholder 1"/>
          <p:cNvSpPr>
            <a:spLocks noGrp="1"/>
          </p:cNvSpPr>
          <p:nvPr>
            <p:ph type="title"/>
          </p:nvPr>
        </p:nvSpPr>
        <p:spPr>
          <a:xfrm>
            <a:off x="178200" y="916302"/>
            <a:ext cx="4787100" cy="695844"/>
          </a:xfrm>
          <a:prstGeom prst="rect">
            <a:avLst/>
          </a:prstGeom>
        </p:spPr>
        <p:txBody>
          <a:bodyPr vert="horz" lIns="0" tIns="0" rIns="0" bIns="0" rtlCol="0" anchor="ctr" anchorCtr="0">
            <a:noAutofit/>
          </a:body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4565795" y="7619650"/>
            <a:ext cx="450012" cy="118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4560650" y="7619651"/>
            <a:ext cx="455679" cy="118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7633198"/>
      </p:ext>
    </p:extLst>
  </p:cSld>
  <p:clrMap bg1="lt1" tx1="dk1" bg2="lt2" tx2="dk2" accent1="accent1" accent2="accent2" accent3="accent3" accent4="accent4" accent5="accent5" accent6="accent6" hlink="hlink" folHlink="folHlink"/>
  <p:sldLayoutIdLst>
    <p:sldLayoutId id="2147483664" r:id="rId1"/>
    <p:sldLayoutId id="2147483660" r:id="rId2"/>
    <p:sldLayoutId id="2147483686" r:id="rId3"/>
    <p:sldLayoutId id="2147483687" r:id="rId4"/>
    <p:sldLayoutId id="2147483665" r:id="rId5"/>
    <p:sldLayoutId id="2147483666" r:id="rId6"/>
    <p:sldLayoutId id="2147483667" r:id="rId7"/>
    <p:sldLayoutId id="2147483685" r:id="rId8"/>
    <p:sldLayoutId id="2147483670" r:id="rId9"/>
    <p:sldLayoutId id="2147483668" r:id="rId10"/>
    <p:sldLayoutId id="2147483669"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Lst>
  <mc:AlternateContent xmlns:mc="http://schemas.openxmlformats.org/markup-compatibility/2006" xmlns:p14="http://schemas.microsoft.com/office/powerpoint/2010/main">
    <mc:Choice Requires="p14">
      <p:transition p14:dur="10"/>
    </mc:Choice>
    <mc:Fallback xmlns="">
      <p:transition/>
    </mc:Fallback>
  </mc:AlternateContent>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113" indent="-265113" algn="l" defTabSz="914400" rtl="0" eaLnBrk="1" latinLnBrk="0" hangingPunct="1">
        <a:spcBef>
          <a:spcPct val="20000"/>
        </a:spcBef>
        <a:buClr>
          <a:schemeClr val="accent1"/>
        </a:buClr>
        <a:buFont typeface="Verdana" pitchFamily="34" charset="0"/>
        <a:buChar char="•"/>
        <a:defRPr sz="1800" kern="1200">
          <a:solidFill>
            <a:schemeClr val="accent2"/>
          </a:solidFill>
          <a:latin typeface="+mn-lt"/>
          <a:ea typeface="+mn-ea"/>
          <a:cs typeface="+mn-cs"/>
        </a:defRPr>
      </a:lvl1pPr>
      <a:lvl2pPr marL="536575" indent="-271463" algn="l" defTabSz="914400" rtl="0" eaLnBrk="1" latinLnBrk="0" hangingPunct="1">
        <a:spcBef>
          <a:spcPct val="20000"/>
        </a:spcBef>
        <a:buClr>
          <a:schemeClr val="tx2"/>
        </a:buClr>
        <a:buFont typeface="Verdana" pitchFamily="34" charset="0"/>
        <a:buChar char="•"/>
        <a:defRPr sz="1600" kern="1200">
          <a:solidFill>
            <a:schemeClr val="accent2"/>
          </a:solidFill>
          <a:latin typeface="+mn-lt"/>
          <a:ea typeface="+mn-ea"/>
          <a:cs typeface="+mn-cs"/>
        </a:defRPr>
      </a:lvl2pPr>
      <a:lvl3pPr marL="808038" indent="-271463" algn="l" defTabSz="914400" rtl="0" eaLnBrk="1" latinLnBrk="0" hangingPunct="1">
        <a:spcBef>
          <a:spcPct val="20000"/>
        </a:spcBef>
        <a:buClr>
          <a:schemeClr val="accent5"/>
        </a:buClr>
        <a:buFont typeface="Verdana" pitchFamily="34" charset="0"/>
        <a:buChar char="•"/>
        <a:defRPr sz="1400" kern="1200">
          <a:solidFill>
            <a:schemeClr val="accent2"/>
          </a:solidFill>
          <a:latin typeface="+mn-lt"/>
          <a:ea typeface="+mn-ea"/>
          <a:cs typeface="+mn-cs"/>
        </a:defRPr>
      </a:lvl3pPr>
      <a:lvl4pPr marL="985838" indent="-177800" algn="l" defTabSz="914400" rtl="0" eaLnBrk="1" latinLnBrk="0" hangingPunct="1">
        <a:spcBef>
          <a:spcPct val="20000"/>
        </a:spcBef>
        <a:buClr>
          <a:schemeClr val="accent3"/>
        </a:buClr>
        <a:buFont typeface="Verdana"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7" name="グラフィックス 66" descr="水"/>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7796788">
            <a:off x="1614074" y="7144899"/>
            <a:ext cx="669925" cy="1076687"/>
          </a:xfrm>
          <a:prstGeom prst="rect">
            <a:avLst/>
          </a:prstGeom>
        </p:spPr>
      </p:pic>
      <p:pic>
        <p:nvPicPr>
          <p:cNvPr id="68" name="グラフィックス 67" descr="水"/>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18283">
            <a:off x="1061971" y="7421383"/>
            <a:ext cx="669925" cy="1076687"/>
          </a:xfrm>
          <a:prstGeom prst="rect">
            <a:avLst/>
          </a:prstGeom>
        </p:spPr>
      </p:pic>
      <p:pic>
        <p:nvPicPr>
          <p:cNvPr id="69" name="グラフィックス 68" descr="水"/>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4360736">
            <a:off x="601408" y="7067499"/>
            <a:ext cx="669925" cy="1076687"/>
          </a:xfrm>
          <a:prstGeom prst="rect">
            <a:avLst/>
          </a:prstGeom>
        </p:spPr>
      </p:pic>
      <p:pic>
        <p:nvPicPr>
          <p:cNvPr id="70" name="グラフィックス 69" descr="水"/>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102141">
            <a:off x="1436192" y="6495689"/>
            <a:ext cx="669925" cy="1076687"/>
          </a:xfrm>
          <a:prstGeom prst="rect">
            <a:avLst/>
          </a:prstGeom>
        </p:spPr>
      </p:pic>
      <p:pic>
        <p:nvPicPr>
          <p:cNvPr id="71" name="グラフィックス 70" descr="水"/>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8108170">
            <a:off x="725362" y="6512016"/>
            <a:ext cx="669925" cy="1076687"/>
          </a:xfrm>
          <a:prstGeom prst="rect">
            <a:avLst/>
          </a:prstGeom>
        </p:spPr>
      </p:pic>
      <p:pic>
        <p:nvPicPr>
          <p:cNvPr id="49" name="グラフィックス 48" descr="水"/>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7796788">
            <a:off x="3972628" y="4524165"/>
            <a:ext cx="669925" cy="1076687"/>
          </a:xfrm>
          <a:prstGeom prst="rect">
            <a:avLst/>
          </a:prstGeom>
        </p:spPr>
      </p:pic>
      <p:pic>
        <p:nvPicPr>
          <p:cNvPr id="50" name="グラフィックス 49" descr="水"/>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518283">
            <a:off x="3420525" y="4800649"/>
            <a:ext cx="669925" cy="1076687"/>
          </a:xfrm>
          <a:prstGeom prst="rect">
            <a:avLst/>
          </a:prstGeom>
        </p:spPr>
      </p:pic>
      <p:pic>
        <p:nvPicPr>
          <p:cNvPr id="53" name="グラフィックス 52" descr="水"/>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4360736">
            <a:off x="2959962" y="4446765"/>
            <a:ext cx="669925" cy="1076687"/>
          </a:xfrm>
          <a:prstGeom prst="rect">
            <a:avLst/>
          </a:prstGeom>
        </p:spPr>
      </p:pic>
      <p:pic>
        <p:nvPicPr>
          <p:cNvPr id="57" name="グラフィックス 56" descr="水"/>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3102141">
            <a:off x="3794746" y="3874955"/>
            <a:ext cx="669925" cy="1076687"/>
          </a:xfrm>
          <a:prstGeom prst="rect">
            <a:avLst/>
          </a:prstGeom>
        </p:spPr>
      </p:pic>
      <p:pic>
        <p:nvPicPr>
          <p:cNvPr id="58" name="グラフィックス 57" descr="水"/>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8108170">
            <a:off x="3083916" y="3891282"/>
            <a:ext cx="669925" cy="1076687"/>
          </a:xfrm>
          <a:prstGeom prst="rect">
            <a:avLst/>
          </a:prstGeom>
        </p:spPr>
      </p:pic>
      <p:pic>
        <p:nvPicPr>
          <p:cNvPr id="59" name="グラフィックス 58" descr="水"/>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7796788">
            <a:off x="1723569" y="2168757"/>
            <a:ext cx="669925" cy="1076687"/>
          </a:xfrm>
          <a:prstGeom prst="rect">
            <a:avLst/>
          </a:prstGeom>
        </p:spPr>
      </p:pic>
      <p:pic>
        <p:nvPicPr>
          <p:cNvPr id="62" name="グラフィックス 61" descr="水"/>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518283">
            <a:off x="1171466" y="2445241"/>
            <a:ext cx="669925" cy="1076687"/>
          </a:xfrm>
          <a:prstGeom prst="rect">
            <a:avLst/>
          </a:prstGeom>
        </p:spPr>
      </p:pic>
      <p:pic>
        <p:nvPicPr>
          <p:cNvPr id="65" name="グラフィックス 64" descr="水"/>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4360736">
            <a:off x="710903" y="2091357"/>
            <a:ext cx="669925" cy="1076687"/>
          </a:xfrm>
          <a:prstGeom prst="rect">
            <a:avLst/>
          </a:prstGeom>
        </p:spPr>
      </p:pic>
      <p:pic>
        <p:nvPicPr>
          <p:cNvPr id="46" name="グラフィックス 45" descr="水"/>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3102141">
            <a:off x="1604811" y="1519547"/>
            <a:ext cx="669925" cy="1076687"/>
          </a:xfrm>
          <a:prstGeom prst="rect">
            <a:avLst/>
          </a:prstGeom>
        </p:spPr>
      </p:pic>
      <p:pic>
        <p:nvPicPr>
          <p:cNvPr id="47" name="グラフィックス 46" descr="水"/>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8108170">
            <a:off x="893981" y="1535874"/>
            <a:ext cx="669925" cy="1076687"/>
          </a:xfrm>
          <a:prstGeom prst="rect">
            <a:avLst/>
          </a:prstGeom>
        </p:spPr>
      </p:pic>
      <p:pic>
        <p:nvPicPr>
          <p:cNvPr id="37" name="グラフィックス 36" descr="水"/>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7796788">
            <a:off x="4090674" y="660391"/>
            <a:ext cx="669925" cy="1076687"/>
          </a:xfrm>
          <a:prstGeom prst="rect">
            <a:avLst/>
          </a:prstGeom>
        </p:spPr>
      </p:pic>
      <p:pic>
        <p:nvPicPr>
          <p:cNvPr id="5" name="グラフィックス 4" descr="水"/>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518283">
            <a:off x="3579104" y="953328"/>
            <a:ext cx="669925" cy="1076687"/>
          </a:xfrm>
          <a:prstGeom prst="rect">
            <a:avLst/>
          </a:prstGeom>
        </p:spPr>
      </p:pic>
      <p:pic>
        <p:nvPicPr>
          <p:cNvPr id="38" name="グラフィックス 37" descr="水"/>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3102141">
            <a:off x="3934556" y="8640"/>
            <a:ext cx="669925" cy="1076687"/>
          </a:xfrm>
          <a:prstGeom prst="rect">
            <a:avLst/>
          </a:prstGeom>
        </p:spPr>
      </p:pic>
      <p:pic>
        <p:nvPicPr>
          <p:cNvPr id="41" name="グラフィックス 40" descr="水"/>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8108170">
            <a:off x="3302809" y="-13020"/>
            <a:ext cx="669925" cy="1076687"/>
          </a:xfrm>
          <a:prstGeom prst="rect">
            <a:avLst/>
          </a:prstGeom>
        </p:spPr>
      </p:pic>
      <p:pic>
        <p:nvPicPr>
          <p:cNvPr id="42" name="グラフィックス 41" descr="水"/>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4360736">
            <a:off x="3118541" y="599444"/>
            <a:ext cx="669925" cy="1076687"/>
          </a:xfrm>
          <a:prstGeom prst="rect">
            <a:avLst/>
          </a:prstGeom>
        </p:spPr>
      </p:pic>
      <p:sp>
        <p:nvSpPr>
          <p:cNvPr id="12" name="Text Box 35"/>
          <p:cNvSpPr txBox="1">
            <a:spLocks noChangeArrowheads="1"/>
          </p:cNvSpPr>
          <p:nvPr/>
        </p:nvSpPr>
        <p:spPr bwMode="auto">
          <a:xfrm>
            <a:off x="1388815" y="1481243"/>
            <a:ext cx="328776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400" dirty="0">
                <a:latin typeface="ＭＳ Ｐゴシック" panose="020B0600070205080204" pitchFamily="50" charset="-128"/>
                <a:ea typeface="ＭＳ Ｐゴシック" panose="020B0600070205080204" pitchFamily="50" charset="-128"/>
              </a:rPr>
              <a:t>平成３１年３月２６日（火）　１９</a:t>
            </a:r>
            <a:r>
              <a:rPr lang="en-US" altLang="ja-JP" sz="1400" dirty="0">
                <a:latin typeface="ＭＳ Ｐゴシック" panose="020B0600070205080204" pitchFamily="50" charset="-128"/>
                <a:ea typeface="ＭＳ Ｐゴシック" panose="020B0600070205080204" pitchFamily="50" charset="-128"/>
              </a:rPr>
              <a:t>:</a:t>
            </a:r>
            <a:r>
              <a:rPr lang="ja-JP" altLang="en-US" sz="1400" dirty="0">
                <a:latin typeface="ＭＳ Ｐゴシック" panose="020B0600070205080204" pitchFamily="50" charset="-128"/>
                <a:ea typeface="ＭＳ Ｐゴシック" panose="020B0600070205080204" pitchFamily="50" charset="-128"/>
              </a:rPr>
              <a:t>１５～２０：１５</a:t>
            </a:r>
            <a:endParaRPr lang="en-US" altLang="ja-JP" sz="1400" dirty="0">
              <a:latin typeface="ＭＳ Ｐゴシック" panose="020B0600070205080204" pitchFamily="50" charset="-128"/>
              <a:ea typeface="ＭＳ Ｐゴシック" panose="020B0600070205080204" pitchFamily="50" charset="-128"/>
            </a:endParaRPr>
          </a:p>
        </p:txBody>
      </p:sp>
      <p:sp>
        <p:nvSpPr>
          <p:cNvPr id="14" name="角丸四角形 5"/>
          <p:cNvSpPr>
            <a:spLocks noChangeArrowheads="1"/>
          </p:cNvSpPr>
          <p:nvPr/>
        </p:nvSpPr>
        <p:spPr bwMode="auto">
          <a:xfrm>
            <a:off x="366143" y="1458163"/>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時</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15" name="テキスト ボックス 2"/>
          <p:cNvSpPr txBox="1">
            <a:spLocks noChangeArrowheads="1"/>
          </p:cNvSpPr>
          <p:nvPr/>
        </p:nvSpPr>
        <p:spPr bwMode="auto">
          <a:xfrm>
            <a:off x="1293753" y="1886740"/>
            <a:ext cx="379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400" dirty="0">
                <a:latin typeface="ＭＳ Ｐゴシック" panose="020B0600070205080204" pitchFamily="50" charset="-128"/>
                <a:ea typeface="ＭＳ Ｐゴシック" panose="020B0600070205080204" pitchFamily="50" charset="-128"/>
              </a:rPr>
              <a:t>浜松医科大学病院　１階　「多目的ホール」</a:t>
            </a:r>
          </a:p>
          <a:p>
            <a:r>
              <a:rPr lang="ja-JP" altLang="en-US" sz="1000" dirty="0">
                <a:latin typeface="ＭＳ Ｐゴシック" panose="020B0600070205080204" pitchFamily="50" charset="-128"/>
                <a:ea typeface="ＭＳ Ｐゴシック" panose="020B0600070205080204" pitchFamily="50" charset="-128"/>
              </a:rPr>
              <a:t>浜松市東区半田山１－２０－１　</a:t>
            </a:r>
            <a:endParaRPr kumimoji="1" lang="en-US" altLang="ja-JP" sz="1400" dirty="0"/>
          </a:p>
        </p:txBody>
      </p:sp>
      <p:sp>
        <p:nvSpPr>
          <p:cNvPr id="17" name="テキスト ボックス 16"/>
          <p:cNvSpPr txBox="1"/>
          <p:nvPr/>
        </p:nvSpPr>
        <p:spPr>
          <a:xfrm>
            <a:off x="975752" y="2463340"/>
            <a:ext cx="3596822" cy="338554"/>
          </a:xfrm>
          <a:prstGeom prst="rect">
            <a:avLst/>
          </a:prstGeom>
          <a:noFill/>
        </p:spPr>
        <p:txBody>
          <a:bodyPr wrap="square" rtlCol="0">
            <a:spAutoFit/>
          </a:bodyPr>
          <a:lstStyle/>
          <a:p>
            <a:pPr algn="ctr"/>
            <a:r>
              <a:rPr lang="ja-JP" altLang="en-US" sz="1600" b="1">
                <a:latin typeface="ＭＳ Ｐゴシック" panose="020B0600070205080204" pitchFamily="50" charset="-128"/>
                <a:ea typeface="ＭＳ Ｐゴシック" panose="020B0600070205080204" pitchFamily="50" charset="-128"/>
              </a:rPr>
              <a:t>運動療法を基礎から体験して学ぶ</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21" name="角丸四角形 5"/>
          <p:cNvSpPr>
            <a:spLocks noChangeArrowheads="1"/>
          </p:cNvSpPr>
          <p:nvPr/>
        </p:nvSpPr>
        <p:spPr bwMode="auto">
          <a:xfrm>
            <a:off x="365349" y="1966131"/>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場　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22" name="角丸四角形 5"/>
          <p:cNvSpPr>
            <a:spLocks noChangeArrowheads="1"/>
          </p:cNvSpPr>
          <p:nvPr/>
        </p:nvSpPr>
        <p:spPr bwMode="auto">
          <a:xfrm>
            <a:off x="358689" y="2507092"/>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24" name="正方形/長方形 2"/>
          <p:cNvSpPr>
            <a:spLocks noChangeArrowheads="1"/>
          </p:cNvSpPr>
          <p:nvPr/>
        </p:nvSpPr>
        <p:spPr bwMode="auto">
          <a:xfrm>
            <a:off x="336416" y="4429109"/>
            <a:ext cx="2016899" cy="253916"/>
          </a:xfrm>
          <a:prstGeom prst="rect">
            <a:avLst/>
          </a:prstGeom>
          <a:noFill/>
          <a:ln>
            <a:noFill/>
          </a:ln>
        </p:spPr>
        <p:txBody>
          <a:bodyPr wrap="none">
            <a:spAutoFit/>
          </a:bodyPr>
          <a:lstStyle/>
          <a:p>
            <a:r>
              <a:rPr kumimoji="1" lang="ja-JP" altLang="en-US" sz="1050" b="1" dirty="0">
                <a:latin typeface="ＭＳ Ｐゴシック" panose="020B0600070205080204" pitchFamily="50" charset="-128"/>
                <a:ea typeface="ＭＳ Ｐゴシック" panose="020B0600070205080204" pitchFamily="50" charset="-128"/>
              </a:rPr>
              <a:t>開会の辞　　　　　</a:t>
            </a:r>
            <a:r>
              <a:rPr kumimoji="1" lang="en-US" altLang="ja-JP" sz="1050" b="1" dirty="0">
                <a:latin typeface="ＭＳ Ｐゴシック" panose="020B0600070205080204" pitchFamily="50" charset="-128"/>
                <a:ea typeface="ＭＳ Ｐゴシック" panose="020B0600070205080204" pitchFamily="50" charset="-128"/>
              </a:rPr>
              <a:t>19:15</a:t>
            </a:r>
            <a:r>
              <a:rPr kumimoji="1" lang="ja-JP" altLang="en-US" sz="1050" b="1" dirty="0">
                <a:latin typeface="ＭＳ Ｐゴシック" panose="020B0600070205080204" pitchFamily="50" charset="-128"/>
                <a:ea typeface="ＭＳ Ｐゴシック" panose="020B0600070205080204" pitchFamily="50" charset="-128"/>
              </a:rPr>
              <a:t> </a:t>
            </a:r>
            <a:r>
              <a:rPr kumimoji="1" lang="en-US" altLang="ja-JP" sz="1050" b="1" dirty="0">
                <a:latin typeface="ＭＳ Ｐゴシック" panose="020B0600070205080204" pitchFamily="50" charset="-128"/>
                <a:ea typeface="ＭＳ Ｐゴシック" panose="020B0600070205080204" pitchFamily="50" charset="-128"/>
              </a:rPr>
              <a:t>– 19:20</a:t>
            </a:r>
            <a:r>
              <a:rPr kumimoji="1" lang="ja-JP" altLang="en-US" sz="1050" dirty="0">
                <a:solidFill>
                  <a:srgbClr val="002060"/>
                </a:solidFill>
              </a:rPr>
              <a:t> </a:t>
            </a:r>
            <a:endParaRPr kumimoji="1" lang="en-US" altLang="ja-JP" sz="1050" dirty="0">
              <a:solidFill>
                <a:srgbClr val="002060"/>
              </a:solidFill>
            </a:endParaRPr>
          </a:p>
        </p:txBody>
      </p:sp>
      <p:sp>
        <p:nvSpPr>
          <p:cNvPr id="27" name="正方形/長方形 2"/>
          <p:cNvSpPr>
            <a:spLocks noChangeArrowheads="1"/>
          </p:cNvSpPr>
          <p:nvPr/>
        </p:nvSpPr>
        <p:spPr bwMode="auto">
          <a:xfrm>
            <a:off x="336416" y="4924686"/>
            <a:ext cx="1943161" cy="253916"/>
          </a:xfrm>
          <a:prstGeom prst="rect">
            <a:avLst/>
          </a:prstGeom>
          <a:noFill/>
          <a:ln>
            <a:noFill/>
          </a:ln>
        </p:spPr>
        <p:txBody>
          <a:bodyPr wrap="none">
            <a:spAutoFit/>
          </a:bodyPr>
          <a:lstStyle/>
          <a:p>
            <a:r>
              <a:rPr kumimoji="1" lang="ja-JP" altLang="en-US" sz="1050" b="1" dirty="0">
                <a:latin typeface="ＭＳ Ｐゴシック" panose="020B0600070205080204" pitchFamily="50" charset="-128"/>
                <a:ea typeface="ＭＳ Ｐゴシック" panose="020B0600070205080204" pitchFamily="50" charset="-128"/>
              </a:rPr>
              <a:t>一般講演　　　　　</a:t>
            </a:r>
            <a:r>
              <a:rPr kumimoji="1" lang="en-US" altLang="ja-JP" sz="1050" b="1" dirty="0">
                <a:latin typeface="ＭＳ Ｐゴシック" panose="020B0600070205080204" pitchFamily="50" charset="-128"/>
                <a:ea typeface="ＭＳ Ｐゴシック" panose="020B0600070205080204" pitchFamily="50" charset="-128"/>
              </a:rPr>
              <a:t>19:20 – 19:30</a:t>
            </a:r>
            <a:endParaRPr kumimoji="1" lang="en-US" altLang="ja-JP" sz="1050" dirty="0">
              <a:solidFill>
                <a:srgbClr val="002060"/>
              </a:solidFill>
              <a:latin typeface="ＭＳ Ｐゴシック" panose="020B0600070205080204" pitchFamily="50" charset="-128"/>
              <a:ea typeface="ＭＳ Ｐゴシック" panose="020B0600070205080204" pitchFamily="50" charset="-128"/>
            </a:endParaRPr>
          </a:p>
        </p:txBody>
      </p:sp>
      <p:sp>
        <p:nvSpPr>
          <p:cNvPr id="33" name="正方形/長方形 2"/>
          <p:cNvSpPr>
            <a:spLocks noChangeArrowheads="1"/>
          </p:cNvSpPr>
          <p:nvPr/>
        </p:nvSpPr>
        <p:spPr bwMode="auto">
          <a:xfrm>
            <a:off x="336416" y="7682878"/>
            <a:ext cx="1968809" cy="253916"/>
          </a:xfrm>
          <a:prstGeom prst="rect">
            <a:avLst/>
          </a:prstGeom>
          <a:noFill/>
          <a:ln>
            <a:noFill/>
          </a:ln>
        </p:spPr>
        <p:txBody>
          <a:bodyPr wrap="none">
            <a:spAutoFit/>
          </a:bodyPr>
          <a:lstStyle/>
          <a:p>
            <a:pPr algn="l"/>
            <a:r>
              <a:rPr kumimoji="1" lang="ja-JP" altLang="en-US" sz="1050" b="1" dirty="0">
                <a:latin typeface="ＭＳ Ｐゴシック" panose="020B0600070205080204" pitchFamily="50" charset="-128"/>
                <a:ea typeface="ＭＳ Ｐゴシック" panose="020B0600070205080204" pitchFamily="50" charset="-128"/>
              </a:rPr>
              <a:t>閉会の辞　　　　　</a:t>
            </a:r>
            <a:r>
              <a:rPr kumimoji="1" lang="en-US" altLang="ja-JP" sz="1050" b="1" dirty="0">
                <a:latin typeface="ＭＳ Ｐゴシック" panose="020B0600070205080204" pitchFamily="50" charset="-128"/>
                <a:ea typeface="ＭＳ Ｐゴシック" panose="020B0600070205080204" pitchFamily="50" charset="-128"/>
              </a:rPr>
              <a:t>20:10 – 20:15</a:t>
            </a:r>
          </a:p>
        </p:txBody>
      </p:sp>
      <p:sp>
        <p:nvSpPr>
          <p:cNvPr id="39" name="テキスト ボックス 38"/>
          <p:cNvSpPr txBox="1"/>
          <p:nvPr/>
        </p:nvSpPr>
        <p:spPr>
          <a:xfrm>
            <a:off x="533809" y="6563026"/>
            <a:ext cx="4332492" cy="584775"/>
          </a:xfrm>
          <a:prstGeom prst="rect">
            <a:avLst/>
          </a:prstGeom>
          <a:noFill/>
        </p:spPr>
        <p:txBody>
          <a:bodyPr wrap="square" rtlCol="0">
            <a:spAutoFit/>
          </a:bodyPr>
          <a:lstStyle/>
          <a:p>
            <a:pPr algn="ctr"/>
            <a:r>
              <a:rPr lang="ja-JP" altLang="en-US" sz="2000" b="1" dirty="0">
                <a:latin typeface="ＭＳ Ｐゴシック" panose="020B0600070205080204" pitchFamily="50" charset="-128"/>
                <a:ea typeface="ＭＳ Ｐゴシック" panose="020B0600070205080204" pitchFamily="50" charset="-128"/>
              </a:rPr>
              <a:t>運動療法って何？</a:t>
            </a:r>
            <a:endParaRPr lang="en-US" altLang="ja-JP" sz="2000" b="1" dirty="0">
              <a:latin typeface="ＭＳ Ｐゴシック" panose="020B0600070205080204" pitchFamily="50" charset="-128"/>
              <a:ea typeface="ＭＳ Ｐゴシック" panose="020B0600070205080204" pitchFamily="50" charset="-128"/>
            </a:endParaRPr>
          </a:p>
          <a:p>
            <a:pPr algn="ctr"/>
            <a:r>
              <a:rPr lang="ja-JP" altLang="en-US" sz="1200" b="1" dirty="0">
                <a:latin typeface="ＭＳ Ｐゴシック" panose="020B0600070205080204" pitchFamily="50" charset="-128"/>
                <a:ea typeface="ＭＳ Ｐゴシック" panose="020B0600070205080204" pitchFamily="50" charset="-128"/>
              </a:rPr>
              <a:t>～なぜ運動が必要なのか一緒に考えませんか～</a:t>
            </a:r>
            <a:endParaRPr lang="ja-JP" altLang="en-US" sz="2000" b="1" dirty="0">
              <a:latin typeface="ＭＳ Ｐゴシック" panose="020B0600070205080204" pitchFamily="50" charset="-128"/>
              <a:ea typeface="ＭＳ Ｐゴシック" panose="020B0600070205080204" pitchFamily="50" charset="-128"/>
            </a:endParaRPr>
          </a:p>
        </p:txBody>
      </p:sp>
      <p:sp>
        <p:nvSpPr>
          <p:cNvPr id="40" name="テキスト ボックス 39"/>
          <p:cNvSpPr txBox="1"/>
          <p:nvPr/>
        </p:nvSpPr>
        <p:spPr>
          <a:xfrm>
            <a:off x="975752" y="7362355"/>
            <a:ext cx="4046157" cy="415498"/>
          </a:xfrm>
          <a:prstGeom prst="rect">
            <a:avLst/>
          </a:prstGeom>
          <a:noFill/>
        </p:spPr>
        <p:txBody>
          <a:bodyPr wrap="square" rtlCol="0">
            <a:spAutoFit/>
          </a:bodyPr>
          <a:lstStyle/>
          <a:p>
            <a:pPr algn="r"/>
            <a:r>
              <a:rPr lang="ja-JP" altLang="en-US" sz="1050" b="1" dirty="0">
                <a:latin typeface="ＭＳ Ｐゴシック" panose="020B0600070205080204" pitchFamily="50" charset="-128"/>
                <a:ea typeface="ＭＳ Ｐゴシック" panose="020B0600070205080204" pitchFamily="50" charset="-128"/>
              </a:rPr>
              <a:t>　浜松医療センター　リハビリテーション技術科　　　</a:t>
            </a:r>
            <a:endParaRPr lang="en-US" altLang="ja-JP" sz="1050" b="1" dirty="0">
              <a:latin typeface="ＭＳ Ｐゴシック" panose="020B0600070205080204" pitchFamily="50" charset="-128"/>
              <a:ea typeface="ＭＳ Ｐゴシック" panose="020B0600070205080204" pitchFamily="50" charset="-128"/>
            </a:endParaRPr>
          </a:p>
          <a:p>
            <a:pPr algn="r"/>
            <a:r>
              <a:rPr lang="ja-JP" altLang="en-US" sz="1050" b="1" dirty="0">
                <a:latin typeface="ＭＳ Ｐゴシック" panose="020B0600070205080204" pitchFamily="50" charset="-128"/>
                <a:ea typeface="ＭＳ Ｐゴシック" panose="020B0600070205080204" pitchFamily="50" charset="-128"/>
              </a:rPr>
              <a:t>藤原　善裕　先生　</a:t>
            </a:r>
          </a:p>
        </p:txBody>
      </p:sp>
      <p:sp>
        <p:nvSpPr>
          <p:cNvPr id="55" name="テキスト ボックス 54"/>
          <p:cNvSpPr txBox="1"/>
          <p:nvPr/>
        </p:nvSpPr>
        <p:spPr>
          <a:xfrm>
            <a:off x="499170" y="5371576"/>
            <a:ext cx="4075881" cy="307777"/>
          </a:xfrm>
          <a:prstGeom prst="rect">
            <a:avLst/>
          </a:prstGeom>
          <a:noFill/>
        </p:spPr>
        <p:txBody>
          <a:bodyPr wrap="square" rtlCol="0">
            <a:spAutoFit/>
          </a:bodyPr>
          <a:lstStyle/>
          <a:p>
            <a:r>
              <a:rPr lang="ja-JP" altLang="en-US" sz="1400" b="1" dirty="0">
                <a:latin typeface="ＭＳ Ｐゴシック" panose="020B0600070205080204" pitchFamily="50" charset="-128"/>
                <a:ea typeface="ＭＳ Ｐゴシック" panose="020B0600070205080204" pitchFamily="50" charset="-128"/>
              </a:rPr>
              <a:t>　トレーシングレポートの具体例紹介</a:t>
            </a:r>
            <a:r>
              <a:rPr lang="ja-JP" altLang="en-US" sz="1200" b="1" dirty="0">
                <a:latin typeface="ＭＳ Ｐゴシック" panose="020B0600070205080204" pitchFamily="50" charset="-128"/>
                <a:ea typeface="ＭＳ Ｐゴシック" panose="020B0600070205080204" pitchFamily="50" charset="-128"/>
              </a:rPr>
              <a:t>　　</a:t>
            </a:r>
          </a:p>
        </p:txBody>
      </p:sp>
      <p:sp>
        <p:nvSpPr>
          <p:cNvPr id="56" name="テキスト ボックス 55"/>
          <p:cNvSpPr txBox="1"/>
          <p:nvPr/>
        </p:nvSpPr>
        <p:spPr>
          <a:xfrm>
            <a:off x="1456736" y="5723784"/>
            <a:ext cx="3409565" cy="253916"/>
          </a:xfrm>
          <a:prstGeom prst="rect">
            <a:avLst/>
          </a:prstGeom>
          <a:noFill/>
        </p:spPr>
        <p:txBody>
          <a:bodyPr wrap="square" rtlCol="0">
            <a:spAutoFit/>
          </a:bodyPr>
          <a:lstStyle/>
          <a:p>
            <a:pPr algn="r"/>
            <a:r>
              <a:rPr lang="ja-JP" altLang="en-US" sz="1050" b="1" dirty="0">
                <a:latin typeface="ＭＳ Ｐゴシック" panose="020B0600070205080204" pitchFamily="50" charset="-128"/>
                <a:ea typeface="ＭＳ Ｐゴシック" panose="020B0600070205080204" pitchFamily="50" charset="-128"/>
              </a:rPr>
              <a:t>　浜松医科大学病院　薬剤部　石田　卓矢</a:t>
            </a:r>
            <a:endParaRPr lang="zh-TW" altLang="en-US" sz="1050" b="1" dirty="0">
              <a:latin typeface="ＭＳ Ｐゴシック" panose="020B0600070205080204" pitchFamily="50" charset="-128"/>
              <a:ea typeface="ＭＳ Ｐゴシック" panose="020B0600070205080204" pitchFamily="50" charset="-128"/>
            </a:endParaRPr>
          </a:p>
        </p:txBody>
      </p:sp>
      <p:sp>
        <p:nvSpPr>
          <p:cNvPr id="60" name="テキスト ボックス 59"/>
          <p:cNvSpPr txBox="1"/>
          <p:nvPr/>
        </p:nvSpPr>
        <p:spPr>
          <a:xfrm>
            <a:off x="797930" y="8621261"/>
            <a:ext cx="3548897" cy="369332"/>
          </a:xfrm>
          <a:prstGeom prst="rect">
            <a:avLst/>
          </a:prstGeom>
          <a:noFill/>
        </p:spPr>
        <p:txBody>
          <a:bodyPr wrap="square" rtlCol="0">
            <a:spAutoFit/>
          </a:bodyPr>
          <a:lstStyle/>
          <a:p>
            <a:pPr algn="ctr"/>
            <a:r>
              <a:rPr lang="en-US" altLang="ja-JP" sz="900" b="1" dirty="0">
                <a:latin typeface="ＭＳ Ｐゴシック" panose="020B0600070205080204" pitchFamily="50" charset="-128"/>
                <a:ea typeface="ＭＳ Ｐゴシック" panose="020B0600070205080204" pitchFamily="50" charset="-128"/>
              </a:rPr>
              <a:t>&lt; </a:t>
            </a:r>
            <a:r>
              <a:rPr lang="ja-JP" altLang="en-US" sz="900" b="1" dirty="0">
                <a:latin typeface="ＭＳ Ｐゴシック" panose="020B0600070205080204" pitchFamily="50" charset="-128"/>
                <a:ea typeface="ＭＳ Ｐゴシック" panose="020B0600070205080204" pitchFamily="50" charset="-128"/>
              </a:rPr>
              <a:t>共催 </a:t>
            </a:r>
            <a:r>
              <a:rPr lang="en-US" altLang="ja-JP" sz="900" b="1" dirty="0">
                <a:latin typeface="ＭＳ Ｐゴシック" panose="020B0600070205080204" pitchFamily="50" charset="-128"/>
                <a:ea typeface="ＭＳ Ｐゴシック" panose="020B0600070205080204" pitchFamily="50" charset="-128"/>
              </a:rPr>
              <a:t>&gt;</a:t>
            </a:r>
            <a:r>
              <a:rPr lang="ja-JP" altLang="en-US" sz="900" b="1" dirty="0">
                <a:latin typeface="ＭＳ Ｐゴシック" panose="020B0600070205080204" pitchFamily="50" charset="-128"/>
                <a:ea typeface="ＭＳ Ｐゴシック" panose="020B0600070205080204" pitchFamily="50" charset="-128"/>
              </a:rPr>
              <a:t>　</a:t>
            </a:r>
            <a:endParaRPr lang="en-US" altLang="ja-JP" sz="900" b="1" dirty="0">
              <a:latin typeface="ＭＳ Ｐゴシック" panose="020B0600070205080204" pitchFamily="50" charset="-128"/>
              <a:ea typeface="ＭＳ Ｐゴシック" panose="020B0600070205080204" pitchFamily="50" charset="-128"/>
            </a:endParaRPr>
          </a:p>
          <a:p>
            <a:pPr algn="ctr"/>
            <a:r>
              <a:rPr lang="ja-JP" altLang="en-US" sz="900" b="1" dirty="0">
                <a:latin typeface="ＭＳ Ｐゴシック" panose="020B0600070205080204" pitchFamily="50" charset="-128"/>
                <a:ea typeface="ＭＳ Ｐゴシック" panose="020B0600070205080204" pitchFamily="50" charset="-128"/>
              </a:rPr>
              <a:t>はままつＣＤＥ研究会　　</a:t>
            </a:r>
            <a:endParaRPr lang="en-US" altLang="ja-JP" sz="900" b="1" dirty="0">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175599" y="8189048"/>
            <a:ext cx="4827638" cy="523220"/>
          </a:xfrm>
          <a:prstGeom prst="rect">
            <a:avLst/>
          </a:prstGeom>
          <a:noFill/>
        </p:spPr>
        <p:txBody>
          <a:bodyPr wrap="square" rtlCol="0">
            <a:spAutoFit/>
          </a:bodyPr>
          <a:lstStyle/>
          <a:p>
            <a:endParaRPr lang="en-US" altLang="ja-JP" sz="700" dirty="0">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u"/>
            </a:pPr>
            <a:r>
              <a:rPr lang="ja-JP" altLang="en-US" sz="700" dirty="0">
                <a:latin typeface="ＭＳ Ｐゴシック" panose="020B0600070205080204" pitchFamily="50" charset="-128"/>
                <a:ea typeface="ＭＳ Ｐゴシック" panose="020B0600070205080204" pitchFamily="50" charset="-128"/>
              </a:rPr>
              <a:t>参加費は無料です。動きやすい服装でお越しください。</a:t>
            </a:r>
            <a:endParaRPr lang="en-US" altLang="ja-JP" sz="700" dirty="0">
              <a:latin typeface="ＭＳ Ｐゴシック" panose="020B0600070205080204" pitchFamily="50" charset="-128"/>
              <a:ea typeface="ＭＳ Ｐゴシック" panose="020B0600070205080204" pitchFamily="50" charset="-128"/>
            </a:endParaRPr>
          </a:p>
          <a:p>
            <a:pPr marL="171450" indent="-171450">
              <a:buFont typeface="Wingdings" panose="05000000000000000000" pitchFamily="2" charset="2"/>
              <a:buChar char="u"/>
            </a:pPr>
            <a:r>
              <a:rPr lang="ja-JP" altLang="en-US" sz="700" dirty="0">
                <a:latin typeface="ＭＳ Ｐゴシック" panose="020B0600070205080204" pitchFamily="50" charset="-128"/>
                <a:ea typeface="ＭＳ Ｐゴシック" panose="020B0600070205080204" pitchFamily="50" charset="-128"/>
              </a:rPr>
              <a:t>お車でお越しの方は駐車料金として</a:t>
            </a:r>
            <a:r>
              <a:rPr lang="en-US" altLang="ja-JP" sz="700" dirty="0">
                <a:latin typeface="ＭＳ Ｐゴシック" panose="020B0600070205080204" pitchFamily="50" charset="-128"/>
                <a:ea typeface="ＭＳ Ｐゴシック" panose="020B0600070205080204" pitchFamily="50" charset="-128"/>
              </a:rPr>
              <a:t>200</a:t>
            </a:r>
            <a:r>
              <a:rPr lang="ja-JP" altLang="en-US" sz="700" dirty="0">
                <a:latin typeface="ＭＳ Ｐゴシック" panose="020B0600070205080204" pitchFamily="50" charset="-128"/>
                <a:ea typeface="ＭＳ Ｐゴシック" panose="020B0600070205080204" pitchFamily="50" charset="-128"/>
              </a:rPr>
              <a:t>～</a:t>
            </a:r>
            <a:r>
              <a:rPr lang="en-US" altLang="ja-JP" sz="700" dirty="0">
                <a:latin typeface="ＭＳ Ｐゴシック" panose="020B0600070205080204" pitchFamily="50" charset="-128"/>
                <a:ea typeface="ＭＳ Ｐゴシック" panose="020B0600070205080204" pitchFamily="50" charset="-128"/>
              </a:rPr>
              <a:t>400</a:t>
            </a:r>
            <a:r>
              <a:rPr lang="ja-JP" altLang="en-US" sz="700" dirty="0">
                <a:latin typeface="ＭＳ Ｐゴシック" panose="020B0600070205080204" pitchFamily="50" charset="-128"/>
                <a:ea typeface="ＭＳ Ｐゴシック" panose="020B0600070205080204" pitchFamily="50" charset="-128"/>
              </a:rPr>
              <a:t>円かかりますが、</a:t>
            </a:r>
            <a:r>
              <a:rPr lang="en-US" altLang="ja-JP" sz="700" dirty="0">
                <a:latin typeface="ＭＳ Ｐゴシック" panose="020B0600070205080204" pitchFamily="50" charset="-128"/>
                <a:ea typeface="ＭＳ Ｐゴシック" panose="020B0600070205080204" pitchFamily="50" charset="-128"/>
              </a:rPr>
              <a:t>3</a:t>
            </a:r>
            <a:r>
              <a:rPr lang="ja-JP" altLang="en-US" sz="700" dirty="0">
                <a:latin typeface="ＭＳ Ｐゴシック" panose="020B0600070205080204" pitchFamily="50" charset="-128"/>
                <a:ea typeface="ＭＳ Ｐゴシック" panose="020B0600070205080204" pitchFamily="50" charset="-128"/>
              </a:rPr>
              <a:t>月</a:t>
            </a:r>
            <a:r>
              <a:rPr lang="en-US" altLang="ja-JP" sz="700" dirty="0">
                <a:latin typeface="ＭＳ Ｐゴシック" panose="020B0600070205080204" pitchFamily="50" charset="-128"/>
                <a:ea typeface="ＭＳ Ｐゴシック" panose="020B0600070205080204" pitchFamily="50" charset="-128"/>
              </a:rPr>
              <a:t>18</a:t>
            </a:r>
            <a:r>
              <a:rPr lang="ja-JP" altLang="en-US" sz="700" dirty="0">
                <a:latin typeface="ＭＳ Ｐゴシック" panose="020B0600070205080204" pitchFamily="50" charset="-128"/>
                <a:ea typeface="ＭＳ Ｐゴシック" panose="020B0600070205080204" pitchFamily="50" charset="-128"/>
              </a:rPr>
              <a:t>日までに</a:t>
            </a:r>
            <a:r>
              <a:rPr lang="en-US" altLang="ja-JP" sz="700" dirty="0">
                <a:latin typeface="ＭＳ Ｐゴシック" panose="020B0600070205080204" pitchFamily="50" charset="-128"/>
                <a:ea typeface="ＭＳ Ｐゴシック" panose="020B0600070205080204" pitchFamily="50" charset="-128"/>
              </a:rPr>
              <a:t>FAX</a:t>
            </a:r>
            <a:r>
              <a:rPr lang="ja-JP" altLang="en-US" sz="700" dirty="0" err="1">
                <a:latin typeface="ＭＳ Ｐゴシック" panose="020B0600070205080204" pitchFamily="50" charset="-128"/>
                <a:ea typeface="ＭＳ Ｐゴシック" panose="020B0600070205080204" pitchFamily="50" charset="-128"/>
              </a:rPr>
              <a:t>にて</a:t>
            </a:r>
            <a:r>
              <a:rPr lang="ja-JP" altLang="en-US" sz="700" dirty="0">
                <a:latin typeface="ＭＳ Ｐゴシック" panose="020B0600070205080204" pitchFamily="50" charset="-128"/>
                <a:ea typeface="ＭＳ Ｐゴシック" panose="020B0600070205080204" pitchFamily="50" charset="-128"/>
              </a:rPr>
              <a:t>参加申込（裏面参照）をしていただければ駐車無料券を当日お渡し致します。</a:t>
            </a:r>
          </a:p>
        </p:txBody>
      </p:sp>
      <p:cxnSp>
        <p:nvCxnSpPr>
          <p:cNvPr id="10" name="直線コネクタ 9"/>
          <p:cNvCxnSpPr>
            <a:cxnSpLocks/>
          </p:cNvCxnSpPr>
          <p:nvPr/>
        </p:nvCxnSpPr>
        <p:spPr>
          <a:xfrm flipV="1">
            <a:off x="185875" y="4752907"/>
            <a:ext cx="4951276" cy="12578"/>
          </a:xfrm>
          <a:prstGeom prst="line">
            <a:avLst/>
          </a:prstGeom>
          <a:ln>
            <a:solidFill>
              <a:schemeClr val="tx1">
                <a:lumMod val="75000"/>
                <a:lumOff val="25000"/>
              </a:schemeClr>
            </a:solidFill>
          </a:ln>
        </p:spPr>
        <p:style>
          <a:lnRef idx="3">
            <a:schemeClr val="dk1"/>
          </a:lnRef>
          <a:fillRef idx="0">
            <a:schemeClr val="dk1"/>
          </a:fillRef>
          <a:effectRef idx="2">
            <a:schemeClr val="dk1"/>
          </a:effectRef>
          <a:fontRef idx="minor">
            <a:schemeClr val="tx1"/>
          </a:fontRef>
        </p:style>
      </p:cxnSp>
      <p:cxnSp>
        <p:nvCxnSpPr>
          <p:cNvPr id="79" name="直線コネクタ 78"/>
          <p:cNvCxnSpPr>
            <a:cxnSpLocks/>
          </p:cNvCxnSpPr>
          <p:nvPr/>
        </p:nvCxnSpPr>
        <p:spPr>
          <a:xfrm flipV="1">
            <a:off x="192608" y="5185765"/>
            <a:ext cx="4944543" cy="5266"/>
          </a:xfrm>
          <a:prstGeom prst="line">
            <a:avLst/>
          </a:prstGeom>
          <a:ln>
            <a:solidFill>
              <a:schemeClr val="tx1">
                <a:lumMod val="75000"/>
                <a:lumOff val="25000"/>
              </a:schemeClr>
            </a:solidFill>
          </a:ln>
        </p:spPr>
        <p:style>
          <a:lnRef idx="3">
            <a:schemeClr val="dk1"/>
          </a:lnRef>
          <a:fillRef idx="0">
            <a:schemeClr val="dk1"/>
          </a:fillRef>
          <a:effectRef idx="2">
            <a:schemeClr val="dk1"/>
          </a:effectRef>
          <a:fontRef idx="minor">
            <a:schemeClr val="tx1"/>
          </a:fontRef>
        </p:style>
      </p:cxnSp>
      <p:cxnSp>
        <p:nvCxnSpPr>
          <p:cNvPr id="82" name="直線コネクタ 81"/>
          <p:cNvCxnSpPr>
            <a:cxnSpLocks/>
          </p:cNvCxnSpPr>
          <p:nvPr/>
        </p:nvCxnSpPr>
        <p:spPr>
          <a:xfrm>
            <a:off x="192608" y="6333397"/>
            <a:ext cx="4947718" cy="17471"/>
          </a:xfrm>
          <a:prstGeom prst="line">
            <a:avLst/>
          </a:prstGeom>
          <a:ln>
            <a:solidFill>
              <a:schemeClr val="tx1">
                <a:lumMod val="75000"/>
                <a:lumOff val="25000"/>
              </a:schemeClr>
            </a:solidFill>
          </a:ln>
        </p:spPr>
        <p:style>
          <a:lnRef idx="3">
            <a:schemeClr val="dk1"/>
          </a:lnRef>
          <a:fillRef idx="0">
            <a:schemeClr val="dk1"/>
          </a:fillRef>
          <a:effectRef idx="2">
            <a:schemeClr val="dk1"/>
          </a:effectRef>
          <a:fontRef idx="minor">
            <a:schemeClr val="tx1"/>
          </a:fontRef>
        </p:style>
      </p:cxnSp>
      <p:sp>
        <p:nvSpPr>
          <p:cNvPr id="83" name="正方形/長方形 2"/>
          <p:cNvSpPr>
            <a:spLocks noChangeArrowheads="1"/>
          </p:cNvSpPr>
          <p:nvPr/>
        </p:nvSpPr>
        <p:spPr bwMode="auto">
          <a:xfrm>
            <a:off x="336416" y="6038990"/>
            <a:ext cx="1959191" cy="253916"/>
          </a:xfrm>
          <a:prstGeom prst="rect">
            <a:avLst/>
          </a:prstGeom>
          <a:noFill/>
          <a:ln>
            <a:noFill/>
          </a:ln>
        </p:spPr>
        <p:txBody>
          <a:bodyPr wrap="none">
            <a:spAutoFit/>
          </a:bodyPr>
          <a:lstStyle/>
          <a:p>
            <a:r>
              <a:rPr kumimoji="1" lang="ja-JP" altLang="en-US" sz="1050" b="1" dirty="0">
                <a:latin typeface="ＭＳ Ｐゴシック" panose="020B0600070205080204" pitchFamily="50" charset="-128"/>
                <a:ea typeface="ＭＳ Ｐゴシック" panose="020B0600070205080204" pitchFamily="50" charset="-128"/>
              </a:rPr>
              <a:t>特別講演　　　　　</a:t>
            </a:r>
            <a:r>
              <a:rPr kumimoji="1" lang="en-US" altLang="ja-JP" sz="1050" b="1" dirty="0">
                <a:latin typeface="ＭＳ Ｐゴシック" panose="020B0600070205080204" pitchFamily="50" charset="-128"/>
                <a:ea typeface="ＭＳ Ｐゴシック" panose="020B0600070205080204" pitchFamily="50" charset="-128"/>
              </a:rPr>
              <a:t>19:30 – 20:10</a:t>
            </a:r>
            <a:r>
              <a:rPr kumimoji="1" lang="ja-JP" altLang="en-US" sz="1050" dirty="0">
                <a:solidFill>
                  <a:srgbClr val="002060"/>
                </a:solidFill>
                <a:latin typeface="ＭＳ Ｐゴシック" panose="020B0600070205080204" pitchFamily="50" charset="-128"/>
                <a:ea typeface="ＭＳ Ｐゴシック" panose="020B0600070205080204" pitchFamily="50" charset="-128"/>
              </a:rPr>
              <a:t> </a:t>
            </a:r>
            <a:endParaRPr kumimoji="1" lang="en-US" altLang="ja-JP" sz="1050" dirty="0">
              <a:solidFill>
                <a:srgbClr val="002060"/>
              </a:solidFill>
              <a:latin typeface="ＭＳ Ｐゴシック" panose="020B0600070205080204" pitchFamily="50" charset="-128"/>
              <a:ea typeface="ＭＳ Ｐゴシック" panose="020B0600070205080204" pitchFamily="50" charset="-128"/>
            </a:endParaRPr>
          </a:p>
        </p:txBody>
      </p:sp>
      <p:sp>
        <p:nvSpPr>
          <p:cNvPr id="84" name="テキスト ボックス 83"/>
          <p:cNvSpPr txBox="1"/>
          <p:nvPr/>
        </p:nvSpPr>
        <p:spPr>
          <a:xfrm>
            <a:off x="1829385" y="6077455"/>
            <a:ext cx="1191209" cy="184666"/>
          </a:xfrm>
          <a:prstGeom prst="rect">
            <a:avLst/>
          </a:prstGeom>
          <a:noFill/>
        </p:spPr>
        <p:txBody>
          <a:bodyPr wrap="square" rtlCol="0">
            <a:spAutoFit/>
          </a:bodyPr>
          <a:lstStyle/>
          <a:p>
            <a:pPr algn="ctr"/>
            <a:r>
              <a:rPr kumimoji="1" lang="ja-JP" altLang="en-US" sz="600" dirty="0">
                <a:latin typeface="ＭＳ Ｐゴシック" panose="020B0600070205080204" pitchFamily="50" charset="-128"/>
                <a:ea typeface="ＭＳ Ｐゴシック" panose="020B0600070205080204" pitchFamily="50" charset="-128"/>
              </a:rPr>
              <a:t> </a:t>
            </a:r>
            <a:r>
              <a:rPr kumimoji="1" lang="en-US" altLang="ja-JP" sz="600" dirty="0">
                <a:latin typeface="ＭＳ Ｐゴシック" panose="020B0600070205080204" pitchFamily="50" charset="-128"/>
                <a:ea typeface="ＭＳ Ｐゴシック" panose="020B0600070205080204" pitchFamily="50" charset="-128"/>
              </a:rPr>
              <a:t>(</a:t>
            </a:r>
            <a:r>
              <a:rPr kumimoji="1" lang="ja-JP" altLang="en-US" sz="600" dirty="0">
                <a:latin typeface="ＭＳ Ｐゴシック" panose="020B0600070205080204" pitchFamily="50" charset="-128"/>
                <a:ea typeface="ＭＳ Ｐゴシック" panose="020B0600070205080204" pitchFamily="50" charset="-128"/>
              </a:rPr>
              <a:t>質疑応答含む</a:t>
            </a:r>
            <a:r>
              <a:rPr kumimoji="1" lang="en-US" altLang="ja-JP" sz="600" dirty="0">
                <a:latin typeface="ＭＳ Ｐゴシック" panose="020B0600070205080204" pitchFamily="50" charset="-128"/>
                <a:ea typeface="ＭＳ Ｐゴシック" panose="020B0600070205080204" pitchFamily="50" charset="-128"/>
              </a:rPr>
              <a:t>)</a:t>
            </a:r>
            <a:endParaRPr kumimoji="1" lang="en-US" sz="600" dirty="0">
              <a:latin typeface="ＭＳ Ｐゴシック" panose="020B0600070205080204" pitchFamily="50" charset="-128"/>
              <a:ea typeface="ＭＳ Ｐゴシック" panose="020B0600070205080204" pitchFamily="50" charset="-128"/>
            </a:endParaRPr>
          </a:p>
        </p:txBody>
      </p:sp>
      <p:cxnSp>
        <p:nvCxnSpPr>
          <p:cNvPr id="85" name="直線コネクタ 84"/>
          <p:cNvCxnSpPr>
            <a:cxnSpLocks/>
          </p:cNvCxnSpPr>
          <p:nvPr/>
        </p:nvCxnSpPr>
        <p:spPr>
          <a:xfrm flipV="1">
            <a:off x="175599" y="7959726"/>
            <a:ext cx="4984528" cy="22282"/>
          </a:xfrm>
          <a:prstGeom prst="line">
            <a:avLst/>
          </a:prstGeom>
          <a:ln>
            <a:solidFill>
              <a:schemeClr val="tx1">
                <a:lumMod val="75000"/>
                <a:lumOff val="25000"/>
              </a:schemeClr>
            </a:solidFill>
          </a:ln>
        </p:spPr>
        <p:style>
          <a:lnRef idx="3">
            <a:schemeClr val="dk1"/>
          </a:lnRef>
          <a:fillRef idx="0">
            <a:schemeClr val="dk1"/>
          </a:fillRef>
          <a:effectRef idx="2">
            <a:schemeClr val="dk1"/>
          </a:effectRef>
          <a:fontRef idx="minor">
            <a:schemeClr val="tx1"/>
          </a:fontRef>
        </p:style>
      </p:cxnSp>
      <p:sp>
        <p:nvSpPr>
          <p:cNvPr id="18" name="正方形/長方形 17"/>
          <p:cNvSpPr/>
          <p:nvPr/>
        </p:nvSpPr>
        <p:spPr>
          <a:xfrm>
            <a:off x="58713" y="495837"/>
            <a:ext cx="4956806" cy="523220"/>
          </a:xfrm>
          <a:prstGeom prst="rect">
            <a:avLst/>
          </a:prstGeom>
          <a:noFill/>
        </p:spPr>
        <p:txBody>
          <a:bodyPr wrap="none" lIns="91440" tIns="45720" rIns="91440" bIns="45720">
            <a:spAutoFit/>
          </a:bodyPr>
          <a:lstStyle/>
          <a:p>
            <a:pPr algn="ctr"/>
            <a:r>
              <a:rPr lang="ja-JP" altLang="en-US" sz="2800" b="1" cap="none" spc="50" dirty="0">
                <a:ln w="9525" cmpd="sng">
                  <a:solidFill>
                    <a:schemeClr val="accent1"/>
                  </a:solidFill>
                  <a:prstDash val="solid"/>
                </a:ln>
                <a:solidFill>
                  <a:srgbClr val="70AD47">
                    <a:tint val="1000"/>
                  </a:srgbClr>
                </a:solidFill>
                <a:effectLst>
                  <a:glow rad="38100">
                    <a:schemeClr val="accent1">
                      <a:alpha val="40000"/>
                    </a:schemeClr>
                  </a:glow>
                </a:effectLst>
              </a:rPr>
              <a:t>第３回糖尿</a:t>
            </a:r>
            <a:r>
              <a:rPr lang="ja-JP" altLang="en-US" sz="2800" b="1" spc="50" dirty="0">
                <a:ln w="9525" cmpd="sng">
                  <a:solidFill>
                    <a:schemeClr val="accent1"/>
                  </a:solidFill>
                  <a:prstDash val="solid"/>
                </a:ln>
                <a:solidFill>
                  <a:srgbClr val="70AD47">
                    <a:tint val="1000"/>
                  </a:srgbClr>
                </a:solidFill>
                <a:effectLst>
                  <a:glow rad="38100">
                    <a:schemeClr val="accent1">
                      <a:alpha val="40000"/>
                    </a:schemeClr>
                  </a:glow>
                </a:effectLst>
              </a:rPr>
              <a:t>病地域連携勉強会</a:t>
            </a:r>
            <a:endParaRPr lang="ja-JP" altLang="en-US" sz="28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86" name="テキスト ボックス 85"/>
          <p:cNvSpPr txBox="1"/>
          <p:nvPr/>
        </p:nvSpPr>
        <p:spPr>
          <a:xfrm>
            <a:off x="2521963" y="4480862"/>
            <a:ext cx="2496242" cy="230832"/>
          </a:xfrm>
          <a:prstGeom prst="rect">
            <a:avLst/>
          </a:prstGeom>
          <a:noFill/>
        </p:spPr>
        <p:txBody>
          <a:bodyPr wrap="square" rtlCol="0">
            <a:spAutoFit/>
          </a:bodyPr>
          <a:lstStyle/>
          <a:p>
            <a:pPr algn="r"/>
            <a:r>
              <a:rPr lang="ja-JP" altLang="en-US" sz="900" b="1" dirty="0">
                <a:latin typeface="ＭＳ Ｐゴシック" panose="020B0600070205080204" pitchFamily="50" charset="-128"/>
                <a:ea typeface="ＭＳ Ｐゴシック" panose="020B0600070205080204" pitchFamily="50" charset="-128"/>
              </a:rPr>
              <a:t>　司会　浜松医大病院　薬剤部　山本知広　</a:t>
            </a:r>
            <a:endParaRPr lang="zh-TW" altLang="en-US" sz="900" b="1" dirty="0">
              <a:latin typeface="ＭＳ Ｐゴシック" panose="020B0600070205080204" pitchFamily="50" charset="-128"/>
              <a:ea typeface="ＭＳ Ｐゴシック" panose="020B0600070205080204" pitchFamily="50" charset="-128"/>
            </a:endParaRPr>
          </a:p>
        </p:txBody>
      </p:sp>
      <p:sp>
        <p:nvSpPr>
          <p:cNvPr id="3" name="正方形/長方形 2"/>
          <p:cNvSpPr/>
          <p:nvPr/>
        </p:nvSpPr>
        <p:spPr>
          <a:xfrm>
            <a:off x="317944" y="2850534"/>
            <a:ext cx="4507612" cy="1323439"/>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拝啓</a:t>
            </a:r>
          </a:p>
          <a:p>
            <a:r>
              <a:rPr lang="ja-JP" altLang="en-US" sz="8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endParaRPr lang="en-US" altLang="ja-JP" sz="800" dirty="0">
              <a:latin typeface="ＭＳ Ｐゴシック" panose="020B0600070205080204" pitchFamily="50" charset="-128"/>
              <a:ea typeface="ＭＳ Ｐゴシック" panose="020B0600070205080204" pitchFamily="50" charset="-128"/>
            </a:endParaRPr>
          </a:p>
          <a:p>
            <a:r>
              <a:rPr lang="ja-JP" altLang="en-US" sz="800" dirty="0">
                <a:latin typeface="ＭＳ Ｐゴシック" panose="020B0600070205080204" pitchFamily="50" charset="-128"/>
                <a:ea typeface="ＭＳ Ｐゴシック" panose="020B0600070205080204" pitchFamily="50" charset="-128"/>
              </a:rPr>
              <a:t>　糖尿病に限らず生活習慣病においては運動療法が重要であることは言うまでもありませんが、どうしても患者指導は画一的になることが多いことかと思います。今回は理学療法士の先生をお招きして運動療法について実践を交えながら講演をしていただく運びとなりました。</a:t>
            </a:r>
          </a:p>
          <a:p>
            <a:r>
              <a:rPr lang="ja-JP" altLang="en-US" sz="800" dirty="0">
                <a:latin typeface="ＭＳ Ｐゴシック" panose="020B0600070205080204" pitchFamily="50" charset="-128"/>
                <a:ea typeface="ＭＳ Ｐゴシック" panose="020B0600070205080204" pitchFamily="50" charset="-128"/>
              </a:rPr>
              <a:t>　本勉強会は運動療法を基本から勉強したい方や指導方法に興味のある方、自分で体を動かして体験してみたい方ならばどなたでもご参加いただけます。</a:t>
            </a:r>
          </a:p>
          <a:p>
            <a:r>
              <a:rPr lang="ja-JP" altLang="en-US" sz="800" dirty="0">
                <a:latin typeface="ＭＳ Ｐゴシック" panose="020B0600070205080204" pitchFamily="50" charset="-128"/>
                <a:ea typeface="ＭＳ Ｐゴシック" panose="020B0600070205080204" pitchFamily="50" charset="-128"/>
              </a:rPr>
              <a:t>　ご多忙の折大変恐縮ではございますが、皆様奮ってご参加頂きます様お願い申し上げます。</a:t>
            </a:r>
            <a:endParaRPr lang="en-US" altLang="ja-JP" sz="800" dirty="0">
              <a:latin typeface="ＭＳ Ｐゴシック" panose="020B0600070205080204" pitchFamily="50" charset="-128"/>
              <a:ea typeface="ＭＳ Ｐゴシック" panose="020B0600070205080204" pitchFamily="50" charset="-128"/>
            </a:endParaRPr>
          </a:p>
          <a:p>
            <a:pPr algn="r"/>
            <a:r>
              <a:rPr lang="ja-JP" altLang="en-US" sz="800" dirty="0">
                <a:latin typeface="ＭＳ Ｐゴシック" panose="020B0600070205080204" pitchFamily="50" charset="-128"/>
                <a:ea typeface="ＭＳ Ｐゴシック" panose="020B0600070205080204" pitchFamily="50" charset="-128"/>
              </a:rPr>
              <a:t>敬具</a:t>
            </a:r>
            <a:endParaRPr lang="en-US" altLang="ja-JP" sz="800" dirty="0">
              <a:latin typeface="ＭＳ Ｐゴシック" panose="020B0600070205080204" pitchFamily="50" charset="-128"/>
              <a:ea typeface="ＭＳ Ｐゴシック" panose="020B0600070205080204" pitchFamily="50" charset="-128"/>
            </a:endParaRPr>
          </a:p>
          <a:p>
            <a:pPr algn="r"/>
            <a:r>
              <a:rPr lang="ja-JP" altLang="en-US" sz="800" dirty="0">
                <a:latin typeface="ＭＳ Ｐゴシック" panose="020B0600070205080204" pitchFamily="50" charset="-128"/>
                <a:ea typeface="ＭＳ Ｐゴシック" panose="020B0600070205080204" pitchFamily="50" charset="-128"/>
              </a:rPr>
              <a:t>浜松医科大学病院　薬剤部　糖尿病グループ　</a:t>
            </a:r>
            <a:endParaRPr lang="en-US" altLang="ja-JP" sz="8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49682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820057789"/>
              </p:ext>
            </p:extLst>
          </p:nvPr>
        </p:nvGraphicFramePr>
        <p:xfrm>
          <a:off x="239666" y="2271763"/>
          <a:ext cx="4529184" cy="1953164"/>
        </p:xfrm>
        <a:graphic>
          <a:graphicData uri="http://schemas.openxmlformats.org/drawingml/2006/table">
            <a:tbl>
              <a:tblPr firstRow="1" bandRow="1">
                <a:tableStyleId>{5940675A-B579-460E-94D1-54222C63F5DA}</a:tableStyleId>
              </a:tblPr>
              <a:tblGrid>
                <a:gridCol w="921461">
                  <a:extLst>
                    <a:ext uri="{9D8B030D-6E8A-4147-A177-3AD203B41FA5}">
                      <a16:colId xmlns:a16="http://schemas.microsoft.com/office/drawing/2014/main" val="20000"/>
                    </a:ext>
                  </a:extLst>
                </a:gridCol>
                <a:gridCol w="3607723">
                  <a:extLst>
                    <a:ext uri="{9D8B030D-6E8A-4147-A177-3AD203B41FA5}">
                      <a16:colId xmlns:a16="http://schemas.microsoft.com/office/drawing/2014/main" val="20001"/>
                    </a:ext>
                  </a:extLst>
                </a:gridCol>
              </a:tblGrid>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ご施設名</a:t>
                      </a:r>
                    </a:p>
                  </a:txBody>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0000"/>
                  </a:ext>
                </a:extLst>
              </a:tr>
              <a:tr h="167438">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TEL/FAX</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0001"/>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おなまえ</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3"/>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246284">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おなまえ</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5"/>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extLst>
                  <a:ext uri="{0D108BD9-81ED-4DB2-BD59-A6C34878D82A}">
                    <a16:rowId xmlns:a16="http://schemas.microsoft.com/office/drawing/2014/main" val="10006"/>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おなまえ</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7"/>
                  </a:ext>
                </a:extLst>
              </a:tr>
            </a:tbl>
          </a:graphicData>
        </a:graphic>
      </p:graphicFrame>
      <p:sp>
        <p:nvSpPr>
          <p:cNvPr id="5" name="テキスト ボックス 4"/>
          <p:cNvSpPr txBox="1"/>
          <p:nvPr/>
        </p:nvSpPr>
        <p:spPr>
          <a:xfrm>
            <a:off x="46593" y="21825"/>
            <a:ext cx="5055409" cy="369332"/>
          </a:xfrm>
          <a:prstGeom prst="rect">
            <a:avLst/>
          </a:prstGeom>
          <a:ln>
            <a:solidFill>
              <a:schemeClr val="tx1">
                <a:lumMod val="75000"/>
                <a:lumOff val="25000"/>
              </a:schemeClr>
            </a:solidFill>
          </a:ln>
        </p:spPr>
        <p:style>
          <a:lnRef idx="2">
            <a:schemeClr val="accent3"/>
          </a:lnRef>
          <a:fillRef idx="1">
            <a:schemeClr val="lt1"/>
          </a:fillRef>
          <a:effectRef idx="0">
            <a:schemeClr val="accent3"/>
          </a:effectRef>
          <a:fontRef idx="minor">
            <a:schemeClr val="dk1"/>
          </a:fontRef>
        </p:style>
        <p:txBody>
          <a:bodyPr wrap="square" rtlCol="0" anchor="ctr">
            <a:spAutoFit/>
          </a:bodyPr>
          <a:lstStyle/>
          <a:p>
            <a:r>
              <a:rPr kumimoji="1" lang="en-US" altLang="ja-JP" b="1" dirty="0">
                <a:latin typeface="ＭＳ Ｐゴシック" panose="020B0600070205080204" pitchFamily="50" charset="-128"/>
                <a:ea typeface="ＭＳ Ｐゴシック" panose="020B0600070205080204" pitchFamily="50" charset="-128"/>
              </a:rPr>
              <a:t>FAX</a:t>
            </a:r>
            <a:r>
              <a:rPr kumimoji="1" lang="ja-JP" altLang="en-US" b="1" dirty="0">
                <a:latin typeface="ＭＳ Ｐゴシック" panose="020B0600070205080204" pitchFamily="50" charset="-128"/>
                <a:ea typeface="ＭＳ Ｐゴシック" panose="020B0600070205080204" pitchFamily="50" charset="-128"/>
              </a:rPr>
              <a:t>送付先：</a:t>
            </a:r>
            <a:r>
              <a:rPr kumimoji="1" lang="en-US" altLang="ja-JP" b="1" dirty="0">
                <a:latin typeface="ＭＳ Ｐゴシック" panose="020B0600070205080204" pitchFamily="50" charset="-128"/>
                <a:ea typeface="ＭＳ Ｐゴシック" panose="020B0600070205080204" pitchFamily="50" charset="-128"/>
              </a:rPr>
              <a:t>053-435-2764</a:t>
            </a:r>
            <a:r>
              <a:rPr kumimoji="1" lang="ja-JP" altLang="en-US" b="1" dirty="0">
                <a:latin typeface="ＭＳ Ｐゴシック" panose="020B0600070205080204" pitchFamily="50" charset="-128"/>
                <a:ea typeface="ＭＳ Ｐゴシック" panose="020B0600070205080204" pitchFamily="50" charset="-128"/>
              </a:rPr>
              <a:t>（薬剤部宛て）</a:t>
            </a:r>
          </a:p>
        </p:txBody>
      </p:sp>
      <p:sp>
        <p:nvSpPr>
          <p:cNvPr id="7" name="テキスト ボックス 6"/>
          <p:cNvSpPr txBox="1"/>
          <p:nvPr/>
        </p:nvSpPr>
        <p:spPr>
          <a:xfrm>
            <a:off x="173623" y="457306"/>
            <a:ext cx="4787494" cy="369332"/>
          </a:xfrm>
          <a:prstGeom prst="rect">
            <a:avLst/>
          </a:prstGeom>
          <a:noFill/>
        </p:spPr>
        <p:txBody>
          <a:bodyPr wrap="square" rtlCol="0">
            <a:spAutoFit/>
          </a:bodyPr>
          <a:lstStyle/>
          <a:p>
            <a:pPr algn="ctr"/>
            <a:r>
              <a:rPr kumimoji="1" lang="ja-JP" altLang="en-US" b="1" u="dbl" dirty="0">
                <a:latin typeface="ＭＳ Ｐゴシック" panose="020B0600070205080204" pitchFamily="50" charset="-128"/>
                <a:ea typeface="ＭＳ Ｐゴシック" panose="020B0600070205080204" pitchFamily="50" charset="-128"/>
              </a:rPr>
              <a:t> 参加申込書</a:t>
            </a:r>
          </a:p>
        </p:txBody>
      </p:sp>
      <p:sp>
        <p:nvSpPr>
          <p:cNvPr id="8" name="テキスト ボックス 7"/>
          <p:cNvSpPr txBox="1"/>
          <p:nvPr/>
        </p:nvSpPr>
        <p:spPr>
          <a:xfrm>
            <a:off x="115863" y="821877"/>
            <a:ext cx="4914524" cy="3693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上記</a:t>
            </a:r>
            <a:r>
              <a:rPr kumimoji="1" lang="en-US" altLang="ja-JP" sz="900" dirty="0">
                <a:latin typeface="ＭＳ Ｐゴシック" panose="020B0600070205080204" pitchFamily="50" charset="-128"/>
                <a:ea typeface="ＭＳ Ｐゴシック" panose="020B0600070205080204" pitchFamily="50" charset="-128"/>
              </a:rPr>
              <a:t>FAX</a:t>
            </a:r>
            <a:r>
              <a:rPr kumimoji="1" lang="ja-JP" altLang="en-US" sz="900" dirty="0">
                <a:latin typeface="ＭＳ Ｐゴシック" panose="020B0600070205080204" pitchFamily="50" charset="-128"/>
                <a:ea typeface="ＭＳ Ｐゴシック" panose="020B0600070205080204" pitchFamily="50" charset="-128"/>
              </a:rPr>
              <a:t>番号までお申込み下さいますよう、宜しくお願い申し上げます。</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また、お問合せ等ございましたら下記お問合せ欄にご記入いただき、</a:t>
            </a:r>
            <a:r>
              <a:rPr kumimoji="1" lang="en-US" altLang="ja-JP" sz="900" dirty="0">
                <a:latin typeface="ＭＳ Ｐゴシック" panose="020B0600070205080204" pitchFamily="50" charset="-128"/>
                <a:ea typeface="ＭＳ Ｐゴシック" panose="020B0600070205080204" pitchFamily="50" charset="-128"/>
              </a:rPr>
              <a:t>FAX</a:t>
            </a:r>
            <a:r>
              <a:rPr kumimoji="1" lang="ja-JP" altLang="en-US" sz="900" dirty="0" err="1">
                <a:latin typeface="ＭＳ Ｐゴシック" panose="020B0600070205080204" pitchFamily="50" charset="-128"/>
                <a:ea typeface="ＭＳ Ｐゴシック" panose="020B0600070205080204" pitchFamily="50" charset="-128"/>
              </a:rPr>
              <a:t>にて</a:t>
            </a:r>
            <a:r>
              <a:rPr kumimoji="1" lang="ja-JP" altLang="en-US" sz="900" dirty="0">
                <a:latin typeface="ＭＳ Ｐゴシック" panose="020B0600070205080204" pitchFamily="50" charset="-128"/>
                <a:ea typeface="ＭＳ Ｐゴシック" panose="020B0600070205080204" pitchFamily="50" charset="-128"/>
              </a:rPr>
              <a:t>ご連絡ください。</a:t>
            </a:r>
          </a:p>
        </p:txBody>
      </p:sp>
      <p:sp>
        <p:nvSpPr>
          <p:cNvPr id="10" name="Text Box 35"/>
          <p:cNvSpPr txBox="1">
            <a:spLocks noChangeArrowheads="1"/>
          </p:cNvSpPr>
          <p:nvPr/>
        </p:nvSpPr>
        <p:spPr bwMode="auto">
          <a:xfrm>
            <a:off x="1294061" y="1210156"/>
            <a:ext cx="281807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dirty="0">
                <a:latin typeface="ＭＳ Ｐゴシック" panose="020B0600070205080204" pitchFamily="50" charset="-128"/>
                <a:ea typeface="ＭＳ Ｐゴシック" panose="020B0600070205080204" pitchFamily="50" charset="-128"/>
              </a:rPr>
              <a:t>平成３１年３月２６日（火）　１９</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１５～２０：１５</a:t>
            </a:r>
            <a:endParaRPr lang="en-US" altLang="ja-JP" sz="1200" dirty="0">
              <a:latin typeface="ＭＳ Ｐゴシック" panose="020B0600070205080204" pitchFamily="50" charset="-128"/>
              <a:ea typeface="ＭＳ Ｐゴシック" panose="020B0600070205080204" pitchFamily="50" charset="-128"/>
            </a:endParaRPr>
          </a:p>
        </p:txBody>
      </p:sp>
      <p:sp>
        <p:nvSpPr>
          <p:cNvPr id="11" name="角丸四角形 5"/>
          <p:cNvSpPr>
            <a:spLocks noChangeArrowheads="1"/>
          </p:cNvSpPr>
          <p:nvPr/>
        </p:nvSpPr>
        <p:spPr bwMode="auto">
          <a:xfrm>
            <a:off x="334487" y="1216196"/>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1197811" y="1449658"/>
            <a:ext cx="39041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浜松医大病院　１階　「多目的ホール」</a:t>
            </a:r>
          </a:p>
          <a:p>
            <a:r>
              <a:rPr lang="ja-JP" altLang="en-US" sz="1200" dirty="0">
                <a:latin typeface="ＭＳ Ｐゴシック" panose="020B0600070205080204" pitchFamily="50" charset="-128"/>
                <a:ea typeface="ＭＳ Ｐゴシック" panose="020B0600070205080204" pitchFamily="50" charset="-128"/>
              </a:rPr>
              <a:t>浜松市東区半田山１－２０－１　</a:t>
            </a:r>
            <a:endParaRPr kumimoji="1" lang="en-US" altLang="ja-JP" sz="1200" dirty="0"/>
          </a:p>
        </p:txBody>
      </p:sp>
      <p:sp>
        <p:nvSpPr>
          <p:cNvPr id="14" name="角丸四角形 5"/>
          <p:cNvSpPr>
            <a:spLocks noChangeArrowheads="1"/>
          </p:cNvSpPr>
          <p:nvPr/>
        </p:nvSpPr>
        <p:spPr bwMode="auto">
          <a:xfrm>
            <a:off x="334487" y="1549199"/>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場　所</a:t>
            </a:r>
          </a:p>
        </p:txBody>
      </p:sp>
      <p:graphicFrame>
        <p:nvGraphicFramePr>
          <p:cNvPr id="9" name="表 8"/>
          <p:cNvGraphicFramePr>
            <a:graphicFrameLocks noGrp="1"/>
          </p:cNvGraphicFramePr>
          <p:nvPr>
            <p:extLst>
              <p:ext uri="{D42A27DB-BD31-4B8C-83A1-F6EECF244321}">
                <p14:modId xmlns:p14="http://schemas.microsoft.com/office/powerpoint/2010/main" val="1974298567"/>
              </p:ext>
            </p:extLst>
          </p:nvPr>
        </p:nvGraphicFramePr>
        <p:xfrm>
          <a:off x="111205" y="4567994"/>
          <a:ext cx="4926184" cy="720977"/>
        </p:xfrm>
        <a:graphic>
          <a:graphicData uri="http://schemas.openxmlformats.org/drawingml/2006/table">
            <a:tbl>
              <a:tblPr firstRow="1" bandRow="1">
                <a:tableStyleId>{5940675A-B579-460E-94D1-54222C63F5DA}</a:tableStyleId>
              </a:tblPr>
              <a:tblGrid>
                <a:gridCol w="4926184">
                  <a:extLst>
                    <a:ext uri="{9D8B030D-6E8A-4147-A177-3AD203B41FA5}">
                      <a16:colId xmlns:a16="http://schemas.microsoft.com/office/drawing/2014/main" val="20000"/>
                    </a:ext>
                  </a:extLst>
                </a:gridCol>
              </a:tblGrid>
              <a:tr h="720977">
                <a:tc>
                  <a:txBody>
                    <a:bodyPr/>
                    <a:lstStyle/>
                    <a:p>
                      <a:endParaRPr kumimoji="1" lang="ja-JP" altLang="en-US" dirty="0"/>
                    </a:p>
                  </a:txBody>
                  <a:tcPr/>
                </a:tc>
                <a:extLst>
                  <a:ext uri="{0D108BD9-81ED-4DB2-BD59-A6C34878D82A}">
                    <a16:rowId xmlns:a16="http://schemas.microsoft.com/office/drawing/2014/main" val="10000"/>
                  </a:ext>
                </a:extLst>
              </a:tr>
            </a:tbl>
          </a:graphicData>
        </a:graphic>
      </p:graphicFrame>
      <p:sp>
        <p:nvSpPr>
          <p:cNvPr id="16" name="テキスト ボックス 15"/>
          <p:cNvSpPr txBox="1"/>
          <p:nvPr/>
        </p:nvSpPr>
        <p:spPr>
          <a:xfrm>
            <a:off x="25330" y="4304322"/>
            <a:ext cx="5076672" cy="253916"/>
          </a:xfrm>
          <a:prstGeom prst="rect">
            <a:avLst/>
          </a:prstGeom>
          <a:noFill/>
        </p:spPr>
        <p:txBody>
          <a:bodyPr wrap="square" rtlCol="0">
            <a:spAutoFit/>
          </a:bodyPr>
          <a:lstStyle/>
          <a:p>
            <a:pPr algn="ctr"/>
            <a:r>
              <a:rPr kumimoji="1" lang="en-US" altLang="ja-JP" sz="1050" b="1" dirty="0">
                <a:latin typeface="ＭＳ Ｐゴシック" panose="020B0600070205080204" pitchFamily="50" charset="-128"/>
                <a:ea typeface="ＭＳ Ｐゴシック" panose="020B0600070205080204" pitchFamily="50" charset="-128"/>
              </a:rPr>
              <a:t>&lt; </a:t>
            </a:r>
            <a:r>
              <a:rPr kumimoji="1" lang="ja-JP" altLang="en-US" sz="1050" b="1" dirty="0">
                <a:latin typeface="ＭＳ Ｐゴシック" panose="020B0600070205080204" pitchFamily="50" charset="-128"/>
                <a:ea typeface="ＭＳ Ｐゴシック" panose="020B0600070205080204" pitchFamily="50" charset="-128"/>
              </a:rPr>
              <a:t>お問い合わせ欄</a:t>
            </a:r>
            <a:r>
              <a:rPr kumimoji="1" lang="en-US" altLang="ja-JP" sz="1050" b="1" dirty="0">
                <a:latin typeface="ＭＳ Ｐゴシック" panose="020B0600070205080204" pitchFamily="50" charset="-128"/>
                <a:ea typeface="ＭＳ Ｐゴシック" panose="020B0600070205080204" pitchFamily="50" charset="-128"/>
              </a:rPr>
              <a:t>&gt;</a:t>
            </a:r>
          </a:p>
        </p:txBody>
      </p:sp>
      <p:grpSp>
        <p:nvGrpSpPr>
          <p:cNvPr id="25" name="グループ化 24"/>
          <p:cNvGrpSpPr/>
          <p:nvPr/>
        </p:nvGrpSpPr>
        <p:grpSpPr>
          <a:xfrm>
            <a:off x="111205" y="5334123"/>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a:latin typeface="ＭＳ Ｐゴシック" panose="020B0600070205080204" pitchFamily="50" charset="-128"/>
                  <a:ea typeface="ＭＳ Ｐゴシック" panose="020B0600070205080204" pitchFamily="50" charset="-128"/>
                </a:rPr>
                <a:t>会場のご案内</a:t>
              </a: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sp>
        <p:nvSpPr>
          <p:cNvPr id="26" name="正方形/長方形 25"/>
          <p:cNvSpPr/>
          <p:nvPr/>
        </p:nvSpPr>
        <p:spPr>
          <a:xfrm>
            <a:off x="46592" y="8838449"/>
            <a:ext cx="5055409" cy="21544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　　　　＊会場は病院建物の外からそのまま入場することが可能です。</a:t>
            </a:r>
            <a:endParaRPr lang="en-US" altLang="ja-JP" sz="800" dirty="0">
              <a:latin typeface="ＭＳ Ｐゴシック" panose="020B0600070205080204" pitchFamily="50" charset="-128"/>
              <a:ea typeface="ＭＳ Ｐゴシック" panose="020B0600070205080204" pitchFamily="50" charset="-128"/>
            </a:endParaRPr>
          </a:p>
        </p:txBody>
      </p:sp>
      <p:sp>
        <p:nvSpPr>
          <p:cNvPr id="28" name="角丸四角形 5"/>
          <p:cNvSpPr>
            <a:spLocks noChangeArrowheads="1"/>
          </p:cNvSpPr>
          <p:nvPr/>
        </p:nvSpPr>
        <p:spPr bwMode="auto">
          <a:xfrm>
            <a:off x="333762" y="1884590"/>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29" name="テキスト ボックス 2"/>
          <p:cNvSpPr txBox="1">
            <a:spLocks noChangeArrowheads="1"/>
          </p:cNvSpPr>
          <p:nvPr/>
        </p:nvSpPr>
        <p:spPr bwMode="auto">
          <a:xfrm>
            <a:off x="1197811" y="1874066"/>
            <a:ext cx="39729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無料（駐車料金：</a:t>
            </a:r>
            <a:r>
              <a:rPr lang="en-US" altLang="ja-JP" sz="1200" dirty="0">
                <a:latin typeface="ＭＳ Ｐゴシック" panose="020B0600070205080204" pitchFamily="50" charset="-128"/>
                <a:ea typeface="ＭＳ Ｐゴシック" panose="020B0600070205080204" pitchFamily="50" charset="-128"/>
              </a:rPr>
              <a:t>200</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400</a:t>
            </a:r>
            <a:r>
              <a:rPr lang="ja-JP" altLang="en-US" sz="1200" dirty="0">
                <a:latin typeface="ＭＳ Ｐゴシック" panose="020B0600070205080204" pitchFamily="50" charset="-128"/>
                <a:ea typeface="ＭＳ Ｐゴシック" panose="020B0600070205080204" pitchFamily="50" charset="-128"/>
              </a:rPr>
              <a:t>円　事前申し込みの方は無料）</a:t>
            </a:r>
          </a:p>
        </p:txBody>
      </p:sp>
      <p:pic>
        <p:nvPicPr>
          <p:cNvPr id="17" name="図 16"/>
          <p:cNvPicPr>
            <a:picLocks noChangeAspect="1"/>
          </p:cNvPicPr>
          <p:nvPr/>
        </p:nvPicPr>
        <p:blipFill>
          <a:blip r:embed="rId3"/>
          <a:stretch>
            <a:fillRect/>
          </a:stretch>
        </p:blipFill>
        <p:spPr>
          <a:xfrm>
            <a:off x="441382" y="5631896"/>
            <a:ext cx="4327468" cy="3202420"/>
          </a:xfrm>
          <a:prstGeom prst="rect">
            <a:avLst/>
          </a:prstGeom>
        </p:spPr>
      </p:pic>
      <p:sp>
        <p:nvSpPr>
          <p:cNvPr id="27" name="円/楕円 26"/>
          <p:cNvSpPr/>
          <p:nvPr/>
        </p:nvSpPr>
        <p:spPr>
          <a:xfrm>
            <a:off x="1108323" y="7396329"/>
            <a:ext cx="371475" cy="378075"/>
          </a:xfrm>
          <a:prstGeom prst="ellipse">
            <a:avLst/>
          </a:prstGeom>
          <a:noFill/>
          <a:ln>
            <a:solidFill>
              <a:srgbClr val="D476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四角形吹き出し 1"/>
          <p:cNvSpPr/>
          <p:nvPr/>
        </p:nvSpPr>
        <p:spPr>
          <a:xfrm>
            <a:off x="785813" y="8041295"/>
            <a:ext cx="922586" cy="475004"/>
          </a:xfrm>
          <a:prstGeom prst="wedgeRectCallout">
            <a:avLst>
              <a:gd name="adj1" fmla="val 4962"/>
              <a:gd name="adj2" fmla="val -119667"/>
            </a:avLst>
          </a:prstGeom>
          <a:solidFill>
            <a:srgbClr val="FFFFFF"/>
          </a:solidFill>
          <a:ln w="38100">
            <a:solidFill>
              <a:srgbClr val="D47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001965"/>
                </a:solidFill>
              </a:rPr>
              <a:t>会場入口</a:t>
            </a:r>
          </a:p>
        </p:txBody>
      </p:sp>
    </p:spTree>
    <p:extLst>
      <p:ext uri="{BB962C8B-B14F-4D97-AF65-F5344CB8AC3E}">
        <p14:creationId xmlns:p14="http://schemas.microsoft.com/office/powerpoint/2010/main" val="3971095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1785</TotalTime>
  <Words>198</Words>
  <Application>Microsoft Office PowerPoint</Application>
  <PresentationFormat>画面に合わせる (16:9)</PresentationFormat>
  <Paragraphs>56</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Verdana</vt:lpstr>
      <vt:lpstr>Wingdings</vt: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Shuji Maruyama</dc:creator>
  <cp:lastModifiedBy>知広 山本</cp:lastModifiedBy>
  <cp:revision>154</cp:revision>
  <cp:lastPrinted>2019-02-25T09:25:52Z</cp:lastPrinted>
  <dcterms:created xsi:type="dcterms:W3CDTF">2014-06-23T12:09:29Z</dcterms:created>
  <dcterms:modified xsi:type="dcterms:W3CDTF">2019-03-06T12:10:38Z</dcterms:modified>
</cp:coreProperties>
</file>